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66" r:id="rId2"/>
    <p:sldId id="267" r:id="rId3"/>
    <p:sldId id="268" r:id="rId4"/>
    <p:sldId id="269" r:id="rId5"/>
    <p:sldId id="270" r:id="rId6"/>
    <p:sldId id="271" r:id="rId7"/>
    <p:sldId id="272" r:id="rId8"/>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0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6437" autoAdjust="0"/>
  </p:normalViewPr>
  <p:slideViewPr>
    <p:cSldViewPr snapToGrid="0">
      <p:cViewPr varScale="1">
        <p:scale>
          <a:sx n="86" d="100"/>
          <a:sy n="86" d="100"/>
        </p:scale>
        <p:origin x="562" y="72"/>
      </p:cViewPr>
      <p:guideLst/>
    </p:cSldViewPr>
  </p:slideViewPr>
  <p:notesTextViewPr>
    <p:cViewPr>
      <p:scale>
        <a:sx n="1" d="1"/>
        <a:sy n="1" d="1"/>
      </p:scale>
      <p:origin x="0" y="0"/>
    </p:cViewPr>
  </p:notesTextViewPr>
  <p:notesViewPr>
    <p:cSldViewPr snapToGrid="0">
      <p:cViewPr varScale="1">
        <p:scale>
          <a:sx n="89" d="100"/>
          <a:sy n="89" d="100"/>
        </p:scale>
        <p:origin x="37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6B7C0016-2B63-4D8C-8738-A6126F26B82B}" type="datetime1">
              <a:rPr lang="cs-CZ" smtClean="0"/>
              <a:t>11.03.2025</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cs-CZ" smtClean="0"/>
              <a:pPr algn="r" rtl="0"/>
              <a:t>‹#›</a:t>
            </a:fld>
            <a:endParaRPr lang="cs-CZ"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7A79BC77-8DE0-4C1A-B3A3-80C05C1E71ED}" type="datetime1">
              <a:rPr lang="cs-CZ" smtClean="0"/>
              <a:pPr/>
              <a:t>11.03.2025</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cs-CZ" dirty="0"/>
              <a:t>Kliknutím lze upravit styl předlohy.</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C8DC57A8-AE18-4654-B6AF-04B3577165BE}" type="slidenum">
              <a:rPr lang="cs-CZ" smtClean="0"/>
              <a:pPr algn="r"/>
              <a:t>‹#›</a:t>
            </a:fld>
            <a:endParaRPr lang="cs-CZ"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8DC57A8-AE18-4654-B6AF-04B3577165BE}" type="slidenum">
              <a:rPr lang="cs-CZ" smtClean="0"/>
              <a:pPr algn="r"/>
              <a:t>1</a:t>
            </a:fld>
            <a:endParaRPr lang="cs-CZ" dirty="0"/>
          </a:p>
        </p:txBody>
      </p:sp>
    </p:spTree>
    <p:extLst>
      <p:ext uri="{BB962C8B-B14F-4D97-AF65-F5344CB8AC3E}">
        <p14:creationId xmlns:p14="http://schemas.microsoft.com/office/powerpoint/2010/main" val="3114643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cs-CZ"/>
              <a:t>Kliknutím lze upravit styl.</a:t>
            </a:r>
            <a:endParaRPr lang="cs-CZ" noProof="0" dirty="0"/>
          </a:p>
        </p:txBody>
      </p:sp>
      <p:sp>
        <p:nvSpPr>
          <p:cNvPr id="3" name="Podnadpis 2"/>
          <p:cNvSpPr>
            <a:spLocks noGrp="1"/>
          </p:cNvSpPr>
          <p:nvPr>
            <p:ph type="subTitle" idx="1" hasCustomPrompt="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cs-CZ" noProof="0" dirty="0"/>
              <a:t>Kliknutím lze upravit styl předlohy.</a:t>
            </a: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ři obrázky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066214" y="421594"/>
            <a:ext cx="2286000" cy="1885508"/>
          </a:xfrm>
        </p:spPr>
        <p:txBody>
          <a:bodyPr rtlCol="0">
            <a:normAutofit/>
          </a:bodyPr>
          <a:lstStyle>
            <a:lvl1pPr algn="l" rtl="0">
              <a:defRPr sz="2400"/>
            </a:lvl1pPr>
          </a:lstStyle>
          <a:p>
            <a:pPr rtl="0"/>
            <a:r>
              <a:rPr lang="cs-CZ"/>
              <a:t>Kliknutím lze upravit styl.</a:t>
            </a:r>
            <a:endParaRPr lang="cs-CZ" noProof="0" dirty="0"/>
          </a:p>
        </p:txBody>
      </p:sp>
      <p:grpSp>
        <p:nvGrpSpPr>
          <p:cNvPr id="84" name="Skupina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Volný tvar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86" name="Volný tvar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87" name="Volný tvar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88" name="Volný tvar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89" name="Volný tvar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0" name="Volný tvar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1" name="Volný tvar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2" name="Volný tvar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3" name="Volný tvar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4" name="Volný tvar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5" name="Volný tvar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6" name="Volný tvar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97" name="Zástupný symbol obrázku 33" descr="Prázdný zástupný symbol pro přidání obrázku Klikněte na zástupný symbol a vyberte obrázek, který chcete přidat."/>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cs-CZ" noProof="0"/>
              <a:t>Kliknutím na ikonu přidáte obrázek.</a:t>
            </a:r>
            <a:endParaRPr lang="cs-CZ" noProof="0" dirty="0"/>
          </a:p>
        </p:txBody>
      </p:sp>
      <p:grpSp>
        <p:nvGrpSpPr>
          <p:cNvPr id="98" name="Skupina 97"/>
          <p:cNvGrpSpPr/>
          <p:nvPr/>
        </p:nvGrpSpPr>
        <p:grpSpPr>
          <a:xfrm>
            <a:off x="5322489" y="319177"/>
            <a:ext cx="3389607" cy="2710838"/>
            <a:chOff x="895350" y="3313113"/>
            <a:chExt cx="3613151" cy="2790825"/>
          </a:xfrm>
          <a:solidFill>
            <a:schemeClr val="tx1">
              <a:lumMod val="50000"/>
            </a:schemeClr>
          </a:solidFill>
        </p:grpSpPr>
        <p:sp>
          <p:nvSpPr>
            <p:cNvPr id="99" name="Volný tvar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0" name="Volný tvar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1" name="Volný tvar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2" name="Volný tvar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3" name="Volný tvar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4" name="Volný tvar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5" name="Volný tvar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6" name="Volný tvar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7" name="Volný tvar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8" name="Volný tvar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9" name="Volný tvar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10" name="Volný tvar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111" name="Zástupný symbol obrázku 33" descr="Prázdný zástupný symbol pro přidání obrázku Klikněte na zástupný symbol a vyberte obrázek, který chcete přidat."/>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cs-CZ" noProof="0"/>
              <a:t>Kliknutím na ikonu přidáte obrázek.</a:t>
            </a:r>
            <a:endParaRPr lang="cs-CZ" noProof="0" dirty="0"/>
          </a:p>
        </p:txBody>
      </p:sp>
      <p:grpSp>
        <p:nvGrpSpPr>
          <p:cNvPr id="112" name="Skupina 111"/>
          <p:cNvGrpSpPr/>
          <p:nvPr/>
        </p:nvGrpSpPr>
        <p:grpSpPr>
          <a:xfrm>
            <a:off x="5322489" y="3245640"/>
            <a:ext cx="3389607" cy="2710838"/>
            <a:chOff x="895350" y="3313113"/>
            <a:chExt cx="3613151" cy="2790825"/>
          </a:xfrm>
          <a:solidFill>
            <a:schemeClr val="tx1">
              <a:lumMod val="50000"/>
            </a:schemeClr>
          </a:solidFill>
        </p:grpSpPr>
        <p:sp>
          <p:nvSpPr>
            <p:cNvPr id="113" name="Volný tvar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14" name="Volný tvar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15" name="Volný tvar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16" name="Volný tvar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17" name="Volný tvar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18" name="Volný tvar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19" name="Volný tvar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20" name="Volný tvar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21" name="Volný tvar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22" name="Volný tvar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23" name="Volný tvar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24" name="Volný tvar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125" name="Zástupný symbol obrázku 33" descr="Prázdný zástupný symbol pro přidání obrázku Klikněte na zástupný symbol a vyberte obrázek, který chcete přidat."/>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cs-CZ" noProof="0"/>
              <a:t>Kliknutím na ikonu přidáte obrázek.</a:t>
            </a:r>
            <a:endParaRPr lang="cs-CZ" noProof="0" dirty="0"/>
          </a:p>
        </p:txBody>
      </p:sp>
      <p:sp>
        <p:nvSpPr>
          <p:cNvPr id="126" name="Zástupný symbol pro text 3"/>
          <p:cNvSpPr>
            <a:spLocks noGrp="1"/>
          </p:cNvSpPr>
          <p:nvPr>
            <p:ph type="body" sz="half" idx="21" hasCustomPrompt="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cs-CZ" noProof="0" dirty="0"/>
              <a:t>Upravit styly předlohy textu.</a:t>
            </a:r>
          </a:p>
        </p:txBody>
      </p:sp>
      <p:sp>
        <p:nvSpPr>
          <p:cNvPr id="8" name="Zástupný symbol pro číslo snímku 7"/>
          <p:cNvSpPr>
            <a:spLocks noGrp="1"/>
          </p:cNvSpPr>
          <p:nvPr>
            <p:ph type="sldNum" sz="quarter" idx="12"/>
          </p:nvPr>
        </p:nvSpPr>
        <p:spPr/>
        <p:txBody>
          <a:bodyPr rtlCol="0"/>
          <a:lstStyle/>
          <a:p>
            <a:pPr rtl="0"/>
            <a:fld id="{022B156B-59AE-415F-B24B-8756D48BB977}" type="slidenum">
              <a:rPr lang="cs-CZ" noProof="0" smtClean="0"/>
              <a:pPr rtl="0"/>
              <a:t>‹#›</a:t>
            </a:fld>
            <a:endParaRPr lang="cs-CZ" noProof="0" dirty="0"/>
          </a:p>
        </p:txBody>
      </p:sp>
      <p:sp>
        <p:nvSpPr>
          <p:cNvPr id="7" name="Zástupný symbol pro zápatí 6"/>
          <p:cNvSpPr>
            <a:spLocks noGrp="1"/>
          </p:cNvSpPr>
          <p:nvPr>
            <p:ph type="ftr" sz="quarter" idx="11"/>
          </p:nvPr>
        </p:nvSpPr>
        <p:spPr/>
        <p:txBody>
          <a:bodyPr rtlCol="0"/>
          <a:lstStyle/>
          <a:p>
            <a:pPr rtl="0"/>
            <a:endParaRPr lang="cs-CZ" noProof="0" dirty="0"/>
          </a:p>
        </p:txBody>
      </p:sp>
      <p:sp>
        <p:nvSpPr>
          <p:cNvPr id="6" name="Zástupný symbol pro datum 5"/>
          <p:cNvSpPr>
            <a:spLocks noGrp="1"/>
          </p:cNvSpPr>
          <p:nvPr>
            <p:ph type="dt" sz="half" idx="10"/>
          </p:nvPr>
        </p:nvSpPr>
        <p:spPr/>
        <p:txBody>
          <a:bodyPr rtlCol="0"/>
          <a:lstStyle>
            <a:lvl1pPr>
              <a:defRPr/>
            </a:lvl1pPr>
          </a:lstStyle>
          <a:p>
            <a:fld id="{60793E5E-F11B-414A-8A21-41023EACC0A1}" type="datetime1">
              <a:rPr lang="cs-CZ" noProof="0" smtClean="0"/>
              <a:pPr/>
              <a:t>11.03.2025</a:t>
            </a:fld>
            <a:endParaRPr lang="cs-CZ" noProof="0"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cs-CZ"/>
              <a:t>Kliknutím lze upravit styl.</a:t>
            </a:r>
            <a:endParaRPr lang="cs-CZ" noProof="0" dirty="0"/>
          </a:p>
        </p:txBody>
      </p:sp>
      <p:sp>
        <p:nvSpPr>
          <p:cNvPr id="3" name="Zástupný symbol pro obsah 2"/>
          <p:cNvSpPr>
            <a:spLocks noGrp="1"/>
          </p:cNvSpPr>
          <p:nvPr>
            <p:ph idx="1" hasCustomPrompt="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4" name="Zástupný symbol pro text 3"/>
          <p:cNvSpPr>
            <a:spLocks noGrp="1"/>
          </p:cNvSpPr>
          <p:nvPr>
            <p:ph type="body" sz="half" idx="2" hasCustomPrompt="1"/>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cs-CZ" noProof="0" dirty="0"/>
              <a:t>Upravit styly předlohy textu.</a:t>
            </a:r>
          </a:p>
        </p:txBody>
      </p:sp>
      <p:sp>
        <p:nvSpPr>
          <p:cNvPr id="7" name="Zástupný symbol pro číslo snímk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cs-CZ" noProof="0" smtClean="0"/>
              <a:pPr rtl="0"/>
              <a:t>‹#›</a:t>
            </a:fld>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5" name="Zástupný symbol pro datum 4"/>
          <p:cNvSpPr>
            <a:spLocks noGrp="1"/>
          </p:cNvSpPr>
          <p:nvPr>
            <p:ph type="dt" sz="half" idx="10"/>
          </p:nvPr>
        </p:nvSpPr>
        <p:spPr>
          <a:xfrm>
            <a:off x="8075611" y="6019801"/>
            <a:ext cx="1396260" cy="228600"/>
          </a:xfrm>
        </p:spPr>
        <p:txBody>
          <a:bodyPr rtlCol="0"/>
          <a:lstStyle>
            <a:lvl1pPr>
              <a:defRPr/>
            </a:lvl1pPr>
          </a:lstStyle>
          <a:p>
            <a:fld id="{5AA9C1E7-6E57-4B35-BCA5-77B45B027476}" type="datetime1">
              <a:rPr lang="cs-CZ" noProof="0" smtClean="0"/>
              <a:pPr/>
              <a:t>11.03.2025</a:t>
            </a:fld>
            <a:endParaRPr lang="cs-CZ" noProof="0"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cs-CZ"/>
              <a:t>Kliknutím lze upravit styl.</a:t>
            </a:r>
            <a:endParaRPr lang="cs-CZ" noProof="0" dirty="0"/>
          </a:p>
        </p:txBody>
      </p:sp>
      <p:grpSp>
        <p:nvGrpSpPr>
          <p:cNvPr id="8" name="Skupina 7"/>
          <p:cNvGrpSpPr/>
          <p:nvPr/>
        </p:nvGrpSpPr>
        <p:grpSpPr>
          <a:xfrm>
            <a:off x="595546" y="781398"/>
            <a:ext cx="6433398" cy="5053665"/>
            <a:chOff x="5162444" y="781398"/>
            <a:chExt cx="6433398" cy="5053665"/>
          </a:xfrm>
        </p:grpSpPr>
        <p:sp>
          <p:nvSpPr>
            <p:cNvPr id="9" name="Volný tvar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 name="Volný tvar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nvGrpSpPr>
            <p:cNvPr id="11" name="Skupina 10"/>
            <p:cNvGrpSpPr/>
            <p:nvPr/>
          </p:nvGrpSpPr>
          <p:grpSpPr>
            <a:xfrm>
              <a:off x="5814205" y="859113"/>
              <a:ext cx="5129146" cy="4880471"/>
              <a:chOff x="7856559" y="859113"/>
              <a:chExt cx="3086791" cy="4880471"/>
            </a:xfrm>
          </p:grpSpPr>
          <p:sp>
            <p:nvSpPr>
              <p:cNvPr id="20" name="Volný tvar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1" name="Volný tvar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12" name="Volný tvar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3" name="Volný tvar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4" name="Volný tvar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5" name="Volný tvar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6" name="Volný tvar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7" name="Volný tvar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8" name="Volný tvar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9" name="Volný tvar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3" name="Zástupný symbol obrázku 2" descr="Prázdný zástupný symbol pro přidání obrázku Klikněte na zástupný symbol a vyberte obrázek, který chcete přidat."/>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noProof="0"/>
              <a:t>Kliknutím na ikonu přidáte obrázek.</a:t>
            </a:r>
            <a:endParaRPr lang="cs-CZ" noProof="0" dirty="0"/>
          </a:p>
        </p:txBody>
      </p:sp>
      <p:sp>
        <p:nvSpPr>
          <p:cNvPr id="4" name="Zástupný symbol pro text 3"/>
          <p:cNvSpPr>
            <a:spLocks noGrp="1"/>
          </p:cNvSpPr>
          <p:nvPr>
            <p:ph type="body" sz="half" idx="2" hasCustomPrompt="1"/>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cs-CZ" noProof="0" dirty="0"/>
              <a:t>Upravit styly předlohy textu.</a:t>
            </a:r>
          </a:p>
        </p:txBody>
      </p:sp>
      <p:sp>
        <p:nvSpPr>
          <p:cNvPr id="7" name="Zástupný symbol pro číslo snímku 6"/>
          <p:cNvSpPr>
            <a:spLocks noGrp="1"/>
          </p:cNvSpPr>
          <p:nvPr>
            <p:ph type="sldNum" sz="quarter" idx="12"/>
          </p:nvPr>
        </p:nvSpPr>
        <p:spPr/>
        <p:txBody>
          <a:bodyPr rtlCol="0"/>
          <a:lstStyle/>
          <a:p>
            <a:pPr rtl="0"/>
            <a:fld id="{022B156B-59AE-415F-B24B-8756D48BB977}" type="slidenum">
              <a:rPr lang="cs-CZ" noProof="0" smtClean="0"/>
              <a:t>‹#›</a:t>
            </a:fld>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5" name="Zástupný symbol pro datum 4"/>
          <p:cNvSpPr>
            <a:spLocks noGrp="1"/>
          </p:cNvSpPr>
          <p:nvPr>
            <p:ph type="dt" sz="half" idx="10"/>
          </p:nvPr>
        </p:nvSpPr>
        <p:spPr/>
        <p:txBody>
          <a:bodyPr rtlCol="0"/>
          <a:lstStyle>
            <a:lvl1pPr>
              <a:defRPr/>
            </a:lvl1pPr>
          </a:lstStyle>
          <a:p>
            <a:fld id="{495AC103-7A14-43FD-BB30-8B2F64E5B71D}" type="datetime1">
              <a:rPr lang="cs-CZ" noProof="0" smtClean="0"/>
              <a:pPr/>
              <a:t>11.03.2025</a:t>
            </a:fld>
            <a:endParaRPr lang="cs-CZ" noProof="0"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noProof="0" dirty="0"/>
          </a:p>
        </p:txBody>
      </p:sp>
      <p:sp>
        <p:nvSpPr>
          <p:cNvPr id="3" name="Zástupný symbol pro svislý text 2"/>
          <p:cNvSpPr>
            <a:spLocks noGrp="1"/>
          </p:cNvSpPr>
          <p:nvPr>
            <p:ph type="body" orient="vert" idx="1" hasCustomPrompt="1"/>
          </p:nvPr>
        </p:nvSpPr>
        <p:spPr/>
        <p:txBody>
          <a:bodyPr vert="eaVert" rtlCol="0"/>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6" name="Zástupný symbol pro číslo snímku 5"/>
          <p:cNvSpPr>
            <a:spLocks noGrp="1"/>
          </p:cNvSpPr>
          <p:nvPr>
            <p:ph type="sldNum" sz="quarter" idx="12"/>
          </p:nvPr>
        </p:nvSpPr>
        <p:spPr/>
        <p:txBody>
          <a:bodyPr rtlCol="0"/>
          <a:lstStyle/>
          <a:p>
            <a:pPr rtl="0"/>
            <a:fld id="{022B156B-59AE-415F-B24B-8756D48BB977}" type="slidenum">
              <a:rPr lang="cs-CZ" noProof="0" smtClean="0"/>
              <a:t>‹#›</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E8B292DB-DEC2-4819-8C16-6B707EA1E796}" type="datetime1">
              <a:rPr lang="cs-CZ" noProof="0" smtClean="0"/>
              <a:pPr/>
              <a:t>11.03.2025</a:t>
            </a:fld>
            <a:endParaRPr lang="cs-CZ" noProof="0"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Svislý nadpis a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624268" y="304800"/>
            <a:ext cx="1729531" cy="5676900"/>
          </a:xfrm>
        </p:spPr>
        <p:txBody>
          <a:bodyPr vert="eaVert" rtlCol="0"/>
          <a:lstStyle>
            <a:lvl1pPr rtl="0">
              <a:defRPr/>
            </a:lvl1pPr>
          </a:lstStyle>
          <a:p>
            <a:pPr rtl="0"/>
            <a:r>
              <a:rPr lang="cs-CZ"/>
              <a:t>Kliknutím lze upravit styl.</a:t>
            </a:r>
            <a:endParaRPr lang="cs-CZ" noProof="0" dirty="0"/>
          </a:p>
        </p:txBody>
      </p:sp>
      <p:sp>
        <p:nvSpPr>
          <p:cNvPr id="3" name="Zástupný symbol pro svislý text 2"/>
          <p:cNvSpPr>
            <a:spLocks noGrp="1"/>
          </p:cNvSpPr>
          <p:nvPr>
            <p:ph type="body" orient="vert" idx="1" hasCustomPrompt="1"/>
          </p:nvPr>
        </p:nvSpPr>
        <p:spPr>
          <a:xfrm>
            <a:off x="838199" y="304800"/>
            <a:ext cx="8633671" cy="5676900"/>
          </a:xfrm>
        </p:spPr>
        <p:txBody>
          <a:bodyPr vert="eaVert" rtlCol="0"/>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6" name="Zástupný symbol pro číslo snímku 5"/>
          <p:cNvSpPr>
            <a:spLocks noGrp="1"/>
          </p:cNvSpPr>
          <p:nvPr>
            <p:ph type="sldNum" sz="quarter" idx="12"/>
          </p:nvPr>
        </p:nvSpPr>
        <p:spPr/>
        <p:txBody>
          <a:bodyPr rtlCol="0"/>
          <a:lstStyle/>
          <a:p>
            <a:pPr rtl="0"/>
            <a:fld id="{022B156B-59AE-415F-B24B-8756D48BB977}" type="slidenum">
              <a:rPr lang="cs-CZ" noProof="0" smtClean="0"/>
              <a:t>‹#›</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5743D1C4-D775-423B-A080-3903D1659834}" type="datetime1">
              <a:rPr lang="cs-CZ" noProof="0" smtClean="0"/>
              <a:pPr/>
              <a:t>11.03.2025</a:t>
            </a:fld>
            <a:endParaRPr lang="cs-CZ" noProof="0"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noProof="0" dirty="0"/>
          </a:p>
        </p:txBody>
      </p:sp>
      <p:sp>
        <p:nvSpPr>
          <p:cNvPr id="3" name="Zástupný symbol pro obsah 2"/>
          <p:cNvSpPr>
            <a:spLocks noGrp="1"/>
          </p:cNvSpPr>
          <p:nvPr>
            <p:ph idx="1" hasCustomPrompt="1"/>
          </p:nvPr>
        </p:nvSpPr>
        <p:spPr/>
        <p:txBody>
          <a:bodyPr rtlCol="0"/>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6" name="Zástupný symbol pro číslo snímku 5"/>
          <p:cNvSpPr>
            <a:spLocks noGrp="1"/>
          </p:cNvSpPr>
          <p:nvPr>
            <p:ph type="sldNum" sz="quarter" idx="12"/>
          </p:nvPr>
        </p:nvSpPr>
        <p:spPr/>
        <p:txBody>
          <a:bodyPr rtlCol="0"/>
          <a:lstStyle/>
          <a:p>
            <a:pPr rtl="0"/>
            <a:fld id="{022B156B-59AE-415F-B24B-8756D48BB977}" type="slidenum">
              <a:rPr lang="cs-CZ" noProof="0" smtClean="0"/>
              <a:t>‹#›</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EBEF0B0A-F679-419F-ADC4-31D06CAF511B}" type="datetime1">
              <a:rPr lang="cs-CZ" noProof="0" smtClean="0"/>
              <a:pPr/>
              <a:t>11.03.2025</a:t>
            </a:fld>
            <a:endParaRPr lang="cs-CZ" noProof="0"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cs-CZ"/>
              <a:t>Kliknutím lze upravit styl.</a:t>
            </a:r>
            <a:endParaRPr lang="cs-CZ" noProof="0" dirty="0"/>
          </a:p>
        </p:txBody>
      </p:sp>
      <p:sp>
        <p:nvSpPr>
          <p:cNvPr id="3" name="Zástupný symbol pro text 2"/>
          <p:cNvSpPr>
            <a:spLocks noGrp="1"/>
          </p:cNvSpPr>
          <p:nvPr>
            <p:ph type="body" idx="1" hasCustomPrompt="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cs-CZ" noProof="0" dirty="0"/>
              <a:t>Upravit styly předlohy textu.</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noProof="0" dirty="0"/>
          </a:p>
        </p:txBody>
      </p:sp>
      <p:sp>
        <p:nvSpPr>
          <p:cNvPr id="3" name="Zástupný symbol pro obsah 2"/>
          <p:cNvSpPr>
            <a:spLocks noGrp="1"/>
          </p:cNvSpPr>
          <p:nvPr>
            <p:ph sz="half" idx="1" hasCustomPrompt="1"/>
          </p:nvPr>
        </p:nvSpPr>
        <p:spPr>
          <a:xfrm>
            <a:off x="1065212" y="1825625"/>
            <a:ext cx="4954588" cy="4187952"/>
          </a:xfrm>
        </p:spPr>
        <p:txBody>
          <a:bodyPr rtlCol="0"/>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4" name="Zástupný symbol pro obsah 3"/>
          <p:cNvSpPr>
            <a:spLocks noGrp="1"/>
          </p:cNvSpPr>
          <p:nvPr>
            <p:ph sz="half" idx="2" hasCustomPrompt="1"/>
          </p:nvPr>
        </p:nvSpPr>
        <p:spPr>
          <a:xfrm>
            <a:off x="6172200" y="1825625"/>
            <a:ext cx="4951414" cy="4187952"/>
          </a:xfrm>
        </p:spPr>
        <p:txBody>
          <a:bodyPr rtlCol="0"/>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7" name="Zástupný symbol pro číslo snímku 6"/>
          <p:cNvSpPr>
            <a:spLocks noGrp="1"/>
          </p:cNvSpPr>
          <p:nvPr>
            <p:ph type="sldNum" sz="quarter" idx="12"/>
          </p:nvPr>
        </p:nvSpPr>
        <p:spPr/>
        <p:txBody>
          <a:bodyPr rtlCol="0"/>
          <a:lstStyle/>
          <a:p>
            <a:pPr rtl="0"/>
            <a:fld id="{022B156B-59AE-415F-B24B-8756D48BB977}" type="slidenum">
              <a:rPr lang="cs-CZ" noProof="0" smtClean="0"/>
              <a:t>‹#›</a:t>
            </a:fld>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5" name="Zástupný symbol pro datum 4"/>
          <p:cNvSpPr>
            <a:spLocks noGrp="1"/>
          </p:cNvSpPr>
          <p:nvPr>
            <p:ph type="dt" sz="half" idx="10"/>
          </p:nvPr>
        </p:nvSpPr>
        <p:spPr/>
        <p:txBody>
          <a:bodyPr rtlCol="0"/>
          <a:lstStyle>
            <a:lvl1pPr>
              <a:defRPr/>
            </a:lvl1pPr>
          </a:lstStyle>
          <a:p>
            <a:fld id="{CE1BCDBF-D2C5-4505-A4D1-53F47C0E3809}" type="datetime1">
              <a:rPr lang="cs-CZ" noProof="0" smtClean="0"/>
              <a:pPr/>
              <a:t>11.03.2025</a:t>
            </a:fld>
            <a:endParaRPr lang="cs-CZ" noProof="0"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noProof="0" dirty="0"/>
          </a:p>
        </p:txBody>
      </p:sp>
      <p:sp>
        <p:nvSpPr>
          <p:cNvPr id="3" name="Zástupný symbol pro text 2"/>
          <p:cNvSpPr>
            <a:spLocks noGrp="1"/>
          </p:cNvSpPr>
          <p:nvPr>
            <p:ph type="body" idx="1" hasCustomPrompt="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noProof="0" dirty="0"/>
              <a:t>Upravit styly předlohy textu.</a:t>
            </a:r>
          </a:p>
        </p:txBody>
      </p:sp>
      <p:sp>
        <p:nvSpPr>
          <p:cNvPr id="4" name="Zástupný symbol pro obsah 3"/>
          <p:cNvSpPr>
            <a:spLocks noGrp="1"/>
          </p:cNvSpPr>
          <p:nvPr>
            <p:ph sz="half" idx="2" hasCustomPrompt="1"/>
          </p:nvPr>
        </p:nvSpPr>
        <p:spPr>
          <a:xfrm>
            <a:off x="1069848" y="2505075"/>
            <a:ext cx="4956048" cy="3476625"/>
          </a:xfrm>
        </p:spPr>
        <p:txBody>
          <a:bodyPr rtlCol="0"/>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5" name="Zástupný symbol pro text 4"/>
          <p:cNvSpPr>
            <a:spLocks noGrp="1"/>
          </p:cNvSpPr>
          <p:nvPr>
            <p:ph type="body" sz="quarter" idx="3" hasCustomPrompt="1"/>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noProof="0" dirty="0"/>
              <a:t>Upravit styly předlohy textu.</a:t>
            </a:r>
          </a:p>
        </p:txBody>
      </p:sp>
      <p:sp>
        <p:nvSpPr>
          <p:cNvPr id="6" name="Zástupný symbol pro obsah 5"/>
          <p:cNvSpPr>
            <a:spLocks noGrp="1"/>
          </p:cNvSpPr>
          <p:nvPr>
            <p:ph sz="quarter" idx="4" hasCustomPrompt="1"/>
          </p:nvPr>
        </p:nvSpPr>
        <p:spPr>
          <a:xfrm>
            <a:off x="6172200" y="2505075"/>
            <a:ext cx="4956048" cy="3476625"/>
          </a:xfrm>
        </p:spPr>
        <p:txBody>
          <a:bodyPr rtlCol="0"/>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9" name="Zástupný symbol pro číslo snímku 8"/>
          <p:cNvSpPr>
            <a:spLocks noGrp="1"/>
          </p:cNvSpPr>
          <p:nvPr>
            <p:ph type="sldNum" sz="quarter" idx="12"/>
          </p:nvPr>
        </p:nvSpPr>
        <p:spPr/>
        <p:txBody>
          <a:bodyPr rtlCol="0"/>
          <a:lstStyle/>
          <a:p>
            <a:pPr rtl="0"/>
            <a:fld id="{022B156B-59AE-415F-B24B-8756D48BB977}" type="slidenum">
              <a:rPr lang="cs-CZ" noProof="0" smtClean="0"/>
              <a:t>‹#›</a:t>
            </a:fld>
            <a:endParaRPr lang="cs-CZ" noProof="0" dirty="0"/>
          </a:p>
        </p:txBody>
      </p:sp>
      <p:sp>
        <p:nvSpPr>
          <p:cNvPr id="8" name="Zástupný symbol pro zápatí 7"/>
          <p:cNvSpPr>
            <a:spLocks noGrp="1"/>
          </p:cNvSpPr>
          <p:nvPr>
            <p:ph type="ftr" sz="quarter" idx="11"/>
          </p:nvPr>
        </p:nvSpPr>
        <p:spPr/>
        <p:txBody>
          <a:bodyPr rtlCol="0"/>
          <a:lstStyle/>
          <a:p>
            <a:pPr rtl="0"/>
            <a:endParaRPr lang="cs-CZ" noProof="0" dirty="0"/>
          </a:p>
        </p:txBody>
      </p:sp>
      <p:sp>
        <p:nvSpPr>
          <p:cNvPr id="7" name="Zástupný symbol pro datum 6"/>
          <p:cNvSpPr>
            <a:spLocks noGrp="1"/>
          </p:cNvSpPr>
          <p:nvPr>
            <p:ph type="dt" sz="half" idx="10"/>
          </p:nvPr>
        </p:nvSpPr>
        <p:spPr/>
        <p:txBody>
          <a:bodyPr rtlCol="0"/>
          <a:lstStyle>
            <a:lvl1pPr>
              <a:defRPr/>
            </a:lvl1pPr>
          </a:lstStyle>
          <a:p>
            <a:fld id="{D185A5FC-6474-443B-A65C-AC3C0E3B63DA}" type="datetime1">
              <a:rPr lang="cs-CZ" noProof="0" smtClean="0"/>
              <a:pPr/>
              <a:t>11.03.2025</a:t>
            </a:fld>
            <a:endParaRPr lang="cs-CZ" noProof="0"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noProof="0" dirty="0"/>
          </a:p>
        </p:txBody>
      </p:sp>
      <p:sp>
        <p:nvSpPr>
          <p:cNvPr id="5" name="Zástupný symbol pro číslo snímku 4"/>
          <p:cNvSpPr>
            <a:spLocks noGrp="1"/>
          </p:cNvSpPr>
          <p:nvPr>
            <p:ph type="sldNum" sz="quarter" idx="12"/>
          </p:nvPr>
        </p:nvSpPr>
        <p:spPr/>
        <p:txBody>
          <a:bodyPr rtlCol="0"/>
          <a:lstStyle/>
          <a:p>
            <a:pPr rtl="0"/>
            <a:fld id="{022B156B-59AE-415F-B24B-8756D48BB977}" type="slidenum">
              <a:rPr lang="cs-CZ" noProof="0" smtClean="0"/>
              <a:t>‹#›</a:t>
            </a:fld>
            <a:endParaRPr lang="cs-CZ" noProof="0" dirty="0"/>
          </a:p>
        </p:txBody>
      </p:sp>
      <p:sp>
        <p:nvSpPr>
          <p:cNvPr id="4" name="Zástupný symbol pro zápatí 3"/>
          <p:cNvSpPr>
            <a:spLocks noGrp="1"/>
          </p:cNvSpPr>
          <p:nvPr>
            <p:ph type="ftr" sz="quarter" idx="11"/>
          </p:nvPr>
        </p:nvSpPr>
        <p:spPr/>
        <p:txBody>
          <a:bodyPr rtlCol="0"/>
          <a:lstStyle/>
          <a:p>
            <a:pPr rtl="0"/>
            <a:endParaRPr lang="cs-CZ" noProof="0" dirty="0"/>
          </a:p>
        </p:txBody>
      </p:sp>
      <p:sp>
        <p:nvSpPr>
          <p:cNvPr id="3" name="Zástupný symbol pro datum 2"/>
          <p:cNvSpPr>
            <a:spLocks noGrp="1"/>
          </p:cNvSpPr>
          <p:nvPr>
            <p:ph type="dt" sz="half" idx="10"/>
          </p:nvPr>
        </p:nvSpPr>
        <p:spPr/>
        <p:txBody>
          <a:bodyPr rtlCol="0"/>
          <a:lstStyle>
            <a:lvl1pPr>
              <a:defRPr/>
            </a:lvl1pPr>
          </a:lstStyle>
          <a:p>
            <a:fld id="{8B6206F1-DA20-4984-A02D-A2D3A49F6AE9}" type="datetime1">
              <a:rPr lang="cs-CZ" noProof="0" smtClean="0"/>
              <a:pPr/>
              <a:t>11.03.2025</a:t>
            </a:fld>
            <a:endParaRPr lang="cs-CZ" noProof="0"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rtlCol="0"/>
          <a:lstStyle/>
          <a:p>
            <a:pPr rtl="0"/>
            <a:fld id="{022B156B-59AE-415F-B24B-8756D48BB977}" type="slidenum">
              <a:rPr lang="cs-CZ" noProof="0" smtClean="0"/>
              <a:t>‹#›</a:t>
            </a:fld>
            <a:endParaRPr lang="cs-CZ" noProof="0" dirty="0"/>
          </a:p>
        </p:txBody>
      </p:sp>
      <p:sp>
        <p:nvSpPr>
          <p:cNvPr id="3" name="Zástupný symbol pro zápatí 2"/>
          <p:cNvSpPr>
            <a:spLocks noGrp="1"/>
          </p:cNvSpPr>
          <p:nvPr>
            <p:ph type="ftr" sz="quarter" idx="11"/>
          </p:nvPr>
        </p:nvSpPr>
        <p:spPr/>
        <p:txBody>
          <a:bodyPr rtlCol="0"/>
          <a:lstStyle/>
          <a:p>
            <a:pPr rtl="0"/>
            <a:endParaRPr lang="cs-CZ" noProof="0" dirty="0"/>
          </a:p>
        </p:txBody>
      </p:sp>
      <p:sp>
        <p:nvSpPr>
          <p:cNvPr id="2" name="Zástupný symbol pro datum 1"/>
          <p:cNvSpPr>
            <a:spLocks noGrp="1"/>
          </p:cNvSpPr>
          <p:nvPr>
            <p:ph type="dt" sz="half" idx="10"/>
          </p:nvPr>
        </p:nvSpPr>
        <p:spPr/>
        <p:txBody>
          <a:bodyPr rtlCol="0"/>
          <a:lstStyle>
            <a:lvl1pPr>
              <a:defRPr/>
            </a:lvl1pPr>
          </a:lstStyle>
          <a:p>
            <a:fld id="{CFD19C6F-B567-4565-8922-CAF3DFDFE2EE}" type="datetime1">
              <a:rPr lang="cs-CZ" noProof="0" smtClean="0"/>
              <a:pPr/>
              <a:t>11.03.2025</a:t>
            </a:fld>
            <a:endParaRPr lang="cs-CZ" noProof="0"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rázky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65212" y="304799"/>
            <a:ext cx="10058402" cy="1216152"/>
          </a:xfrm>
        </p:spPr>
        <p:txBody>
          <a:bodyPr rtlCol="0"/>
          <a:lstStyle>
            <a:lvl1pPr algn="l" rtl="0">
              <a:defRPr/>
            </a:lvl1pPr>
          </a:lstStyle>
          <a:p>
            <a:pPr rtl="0"/>
            <a:r>
              <a:rPr lang="cs-CZ"/>
              <a:t>Kliknutím lze upravit styl.</a:t>
            </a:r>
            <a:endParaRPr lang="cs-CZ" noProof="0" dirty="0"/>
          </a:p>
        </p:txBody>
      </p:sp>
      <p:grpSp>
        <p:nvGrpSpPr>
          <p:cNvPr id="9" name="Skupina 8"/>
          <p:cNvGrpSpPr/>
          <p:nvPr/>
        </p:nvGrpSpPr>
        <p:grpSpPr>
          <a:xfrm>
            <a:off x="1052422" y="1733550"/>
            <a:ext cx="4360503" cy="3050038"/>
            <a:chOff x="895350" y="3313113"/>
            <a:chExt cx="3613151" cy="2790825"/>
          </a:xfrm>
          <a:solidFill>
            <a:schemeClr val="tx1">
              <a:lumMod val="50000"/>
            </a:schemeClr>
          </a:solidFill>
        </p:grpSpPr>
        <p:sp>
          <p:nvSpPr>
            <p:cNvPr id="10" name="Volný tvar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1" name="Volný tvar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2" name="Volný tvar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3" name="Volný tvar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4" name="Volný tvar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5" name="Volný tvar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6" name="Volný tvar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7" name="Volný tvar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8" name="Volný tvar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9" name="Volný tvar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0" name="Volný tvar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1" name="Volný tvar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36" name="Zástupný symbol obrázku 33" descr="Prázdný zástupný symbol pro přidání obrázku Klikněte na zástupný symbol a vyberte obrázek, který chcete přidat."/>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cs-CZ" noProof="0"/>
              <a:t>Kliknutím na ikonu přidáte obrázek.</a:t>
            </a:r>
            <a:endParaRPr lang="cs-CZ" noProof="0" dirty="0"/>
          </a:p>
        </p:txBody>
      </p:sp>
      <p:sp>
        <p:nvSpPr>
          <p:cNvPr id="39" name="Zástupný symbol pro text 3"/>
          <p:cNvSpPr>
            <a:spLocks noGrp="1"/>
          </p:cNvSpPr>
          <p:nvPr>
            <p:ph type="body" sz="half" idx="2" hasCustomPrompt="1"/>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cs-CZ" noProof="0" dirty="0"/>
              <a:t>Upravit styly předlohy textu.</a:t>
            </a:r>
          </a:p>
        </p:txBody>
      </p:sp>
      <p:grpSp>
        <p:nvGrpSpPr>
          <p:cNvPr id="22" name="Skupina 21"/>
          <p:cNvGrpSpPr/>
          <p:nvPr/>
        </p:nvGrpSpPr>
        <p:grpSpPr>
          <a:xfrm>
            <a:off x="6763111" y="1733550"/>
            <a:ext cx="4360503" cy="3050038"/>
            <a:chOff x="895350" y="3313113"/>
            <a:chExt cx="3613151" cy="2790825"/>
          </a:xfrm>
          <a:solidFill>
            <a:schemeClr val="tx1">
              <a:lumMod val="50000"/>
            </a:schemeClr>
          </a:solidFill>
        </p:grpSpPr>
        <p:sp>
          <p:nvSpPr>
            <p:cNvPr id="23" name="Volný tvar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4" name="Volný tvar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5" name="Volný tvar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6" name="Volný tvar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7" name="Volný tvar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8" name="Volný tvar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29" name="Volný tvar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30" name="Volný tvar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31" name="Volný tvar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32" name="Volný tvar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33" name="Volný tvar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34" name="Volný tvar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37" name="Zástupný symbol obrázku 33" descr="Prázdný zástupný symbol pro přidání obrázku Klikněte na zástupný symbol a vyberte obrázek, který chcete přidat."/>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cs-CZ" noProof="0"/>
              <a:t>Kliknutím na ikonu přidáte obrázek.</a:t>
            </a:r>
            <a:endParaRPr lang="cs-CZ" noProof="0" dirty="0"/>
          </a:p>
        </p:txBody>
      </p:sp>
      <p:sp>
        <p:nvSpPr>
          <p:cNvPr id="40" name="Zástupný symbol pro text 3"/>
          <p:cNvSpPr>
            <a:spLocks noGrp="1"/>
          </p:cNvSpPr>
          <p:nvPr>
            <p:ph type="body" sz="half" idx="19" hasCustomPrompt="1"/>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cs-CZ" noProof="0" dirty="0"/>
              <a:t>Upravit styly předlohy textu.</a:t>
            </a:r>
          </a:p>
        </p:txBody>
      </p:sp>
      <p:sp>
        <p:nvSpPr>
          <p:cNvPr id="8" name="Zástupný symbol pro číslo snímku 7"/>
          <p:cNvSpPr>
            <a:spLocks noGrp="1"/>
          </p:cNvSpPr>
          <p:nvPr>
            <p:ph type="sldNum" sz="quarter" idx="12"/>
          </p:nvPr>
        </p:nvSpPr>
        <p:spPr/>
        <p:txBody>
          <a:bodyPr rtlCol="0"/>
          <a:lstStyle/>
          <a:p>
            <a:pPr rtl="0"/>
            <a:fld id="{022B156B-59AE-415F-B24B-8756D48BB977}" type="slidenum">
              <a:rPr lang="cs-CZ" noProof="0" smtClean="0"/>
              <a:pPr rtl="0"/>
              <a:t>‹#›</a:t>
            </a:fld>
            <a:endParaRPr lang="cs-CZ" noProof="0" dirty="0"/>
          </a:p>
        </p:txBody>
      </p:sp>
      <p:sp>
        <p:nvSpPr>
          <p:cNvPr id="7" name="Zástupný symbol pro zápatí 6"/>
          <p:cNvSpPr>
            <a:spLocks noGrp="1"/>
          </p:cNvSpPr>
          <p:nvPr>
            <p:ph type="ftr" sz="quarter" idx="11"/>
          </p:nvPr>
        </p:nvSpPr>
        <p:spPr/>
        <p:txBody>
          <a:bodyPr rtlCol="0"/>
          <a:lstStyle/>
          <a:p>
            <a:pPr rtl="0"/>
            <a:endParaRPr lang="cs-CZ" noProof="0" dirty="0"/>
          </a:p>
        </p:txBody>
      </p:sp>
      <p:sp>
        <p:nvSpPr>
          <p:cNvPr id="6" name="Zástupný symbol pro datum 5"/>
          <p:cNvSpPr>
            <a:spLocks noGrp="1"/>
          </p:cNvSpPr>
          <p:nvPr>
            <p:ph type="dt" sz="half" idx="10"/>
          </p:nvPr>
        </p:nvSpPr>
        <p:spPr/>
        <p:txBody>
          <a:bodyPr rtlCol="0"/>
          <a:lstStyle>
            <a:lvl1pPr>
              <a:defRPr/>
            </a:lvl1pPr>
          </a:lstStyle>
          <a:p>
            <a:fld id="{EB3DBF12-736B-443A-B0B9-305C49E7B12B}" type="datetime1">
              <a:rPr lang="cs-CZ" noProof="0" smtClean="0"/>
              <a:pPr/>
              <a:t>11.03.2025</a:t>
            </a:fld>
            <a:endParaRPr lang="cs-CZ" noProof="0"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ři obrázky s titulky">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noProof="0" dirty="0"/>
          </a:p>
        </p:txBody>
      </p:sp>
      <p:grpSp>
        <p:nvGrpSpPr>
          <p:cNvPr id="52" name="Skupina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Volný tvar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54" name="Volný tvar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55" name="Volný tvar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56" name="Volný tvar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57" name="Volný tvar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58" name="Volný tvar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59" name="Volný tvar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60" name="Volný tvar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61" name="Volný tvar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62" name="Volný tvar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63" name="Volný tvar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64" name="Volný tvar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79" name="Zástupný symbol obrázku 33" descr="Prázdný zástupný symbol pro přidání obrázku Klikněte na zástupný symbol a vyberte obrázek, který chcete přidat."/>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cs-CZ" noProof="0"/>
              <a:t>Kliknutím na ikonu přidáte obrázek.</a:t>
            </a:r>
            <a:endParaRPr lang="cs-CZ" noProof="0" dirty="0"/>
          </a:p>
        </p:txBody>
      </p:sp>
      <p:sp>
        <p:nvSpPr>
          <p:cNvPr id="81" name="Zástupný symbol pro text 3"/>
          <p:cNvSpPr>
            <a:spLocks noGrp="1"/>
          </p:cNvSpPr>
          <p:nvPr>
            <p:ph type="body" sz="half" idx="2" hasCustomPrompt="1"/>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cs-CZ" noProof="0" dirty="0"/>
              <a:t>Upravit styly předlohy textu.</a:t>
            </a:r>
          </a:p>
        </p:txBody>
      </p:sp>
      <p:grpSp>
        <p:nvGrpSpPr>
          <p:cNvPr id="84" name="Skupina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Volný tvar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86" name="Volný tvar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87" name="Volný tvar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88" name="Volný tvar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89" name="Volný tvar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0" name="Volný tvar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1" name="Volný tvar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2" name="Volný tvar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3" name="Volný tvar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4" name="Volný tvar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5" name="Volný tvar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6" name="Volný tvar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78" name="Zástupný symbol obrázku 33" descr="Prázdný zástupný symbol pro přidání obrázku Klikněte na zástupný symbol a vyberte obrázek, který chcete přidat."/>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cs-CZ" noProof="0"/>
              <a:t>Kliknutím na ikonu přidáte obrázek.</a:t>
            </a:r>
            <a:endParaRPr lang="cs-CZ" noProof="0" dirty="0"/>
          </a:p>
        </p:txBody>
      </p:sp>
      <p:sp>
        <p:nvSpPr>
          <p:cNvPr id="82" name="Zástupný symbol pro text 3"/>
          <p:cNvSpPr>
            <a:spLocks noGrp="1"/>
          </p:cNvSpPr>
          <p:nvPr>
            <p:ph type="body" sz="half" idx="21" hasCustomPrompt="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cs-CZ" noProof="0" dirty="0"/>
              <a:t>Upravit styly předlohy textu.</a:t>
            </a:r>
          </a:p>
        </p:txBody>
      </p:sp>
      <p:grpSp>
        <p:nvGrpSpPr>
          <p:cNvPr id="97" name="Skupina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Volný tvar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99" name="Volný tvar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0" name="Volný tvar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1" name="Volný tvar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2" name="Volný tvar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3" name="Volný tvar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4" name="Volný tvar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5" name="Volný tvar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6" name="Volný tvar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7" name="Volný tvar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8" name="Volný tvar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sp>
          <p:nvSpPr>
            <p:cNvPr id="109" name="Volný tvar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cs-CZ" noProof="0" dirty="0"/>
            </a:p>
          </p:txBody>
        </p:sp>
      </p:grpSp>
      <p:sp>
        <p:nvSpPr>
          <p:cNvPr id="80" name="Zástupný symbol obrázku 33" descr="Prázdný zástupný symbol pro přidání obrázku Klikněte na zástupný symbol a vyberte obrázek, který chcete přidat."/>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cs-CZ" noProof="0"/>
              <a:t>Kliknutím na ikonu přidáte obrázek.</a:t>
            </a:r>
            <a:endParaRPr lang="cs-CZ" noProof="0" dirty="0"/>
          </a:p>
        </p:txBody>
      </p:sp>
      <p:sp>
        <p:nvSpPr>
          <p:cNvPr id="83" name="Zástupný symbol pro text 3"/>
          <p:cNvSpPr>
            <a:spLocks noGrp="1"/>
          </p:cNvSpPr>
          <p:nvPr>
            <p:ph type="body" sz="half" idx="22" hasCustomPrompt="1"/>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cs-CZ" noProof="0" dirty="0"/>
              <a:t>Upravit styly předlohy textu.</a:t>
            </a:r>
          </a:p>
        </p:txBody>
      </p:sp>
      <p:sp>
        <p:nvSpPr>
          <p:cNvPr id="8" name="Zástupný symbol pro číslo snímku 7"/>
          <p:cNvSpPr>
            <a:spLocks noGrp="1"/>
          </p:cNvSpPr>
          <p:nvPr>
            <p:ph type="sldNum" sz="quarter" idx="12"/>
          </p:nvPr>
        </p:nvSpPr>
        <p:spPr/>
        <p:txBody>
          <a:bodyPr rtlCol="0"/>
          <a:lstStyle/>
          <a:p>
            <a:pPr rtl="0"/>
            <a:fld id="{022B156B-59AE-415F-B24B-8756D48BB977}" type="slidenum">
              <a:rPr lang="cs-CZ" noProof="0" smtClean="0"/>
              <a:pPr rtl="0"/>
              <a:t>‹#›</a:t>
            </a:fld>
            <a:endParaRPr lang="cs-CZ" noProof="0" dirty="0"/>
          </a:p>
        </p:txBody>
      </p:sp>
      <p:sp>
        <p:nvSpPr>
          <p:cNvPr id="7" name="Zástupný symbol pro zápatí 6"/>
          <p:cNvSpPr>
            <a:spLocks noGrp="1"/>
          </p:cNvSpPr>
          <p:nvPr>
            <p:ph type="ftr" sz="quarter" idx="11"/>
          </p:nvPr>
        </p:nvSpPr>
        <p:spPr/>
        <p:txBody>
          <a:bodyPr rtlCol="0"/>
          <a:lstStyle/>
          <a:p>
            <a:pPr rtl="0"/>
            <a:endParaRPr lang="cs-CZ" noProof="0" dirty="0"/>
          </a:p>
        </p:txBody>
      </p:sp>
      <p:sp>
        <p:nvSpPr>
          <p:cNvPr id="6" name="Zástupný symbol pro datum 5"/>
          <p:cNvSpPr>
            <a:spLocks noGrp="1"/>
          </p:cNvSpPr>
          <p:nvPr>
            <p:ph type="dt" sz="half" idx="10"/>
          </p:nvPr>
        </p:nvSpPr>
        <p:spPr/>
        <p:txBody>
          <a:bodyPr rtlCol="0"/>
          <a:lstStyle>
            <a:lvl1pPr>
              <a:defRPr/>
            </a:lvl1pPr>
          </a:lstStyle>
          <a:p>
            <a:fld id="{B772406A-9C03-48C6-BFD5-6C00878C2ECE}" type="datetime1">
              <a:rPr lang="cs-CZ" noProof="0" smtClean="0"/>
              <a:pPr/>
              <a:t>11.03.2025</a:t>
            </a:fld>
            <a:endParaRPr lang="cs-CZ" noProof="0"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cs-CZ" dirty="0"/>
              <a:t>Kliknutím lze upravit styl.</a:t>
            </a:r>
            <a:endParaRPr lang="cs-CZ" noProof="0" dirty="0"/>
          </a:p>
        </p:txBody>
      </p:sp>
      <p:sp>
        <p:nvSpPr>
          <p:cNvPr id="3" name="Zástupný symbol pro text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6" name="Zástupný symbol pro číslo snímk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cs-CZ" noProof="0" smtClean="0"/>
              <a:pPr rtl="0"/>
              <a:t>‹#›</a:t>
            </a:fld>
            <a:endParaRPr lang="cs-CZ" noProof="0" dirty="0"/>
          </a:p>
        </p:txBody>
      </p:sp>
      <p:sp>
        <p:nvSpPr>
          <p:cNvPr id="5" name="Zástupný symbol pro zápatí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cs-CZ" noProof="0" dirty="0"/>
          </a:p>
        </p:txBody>
      </p:sp>
      <p:sp>
        <p:nvSpPr>
          <p:cNvPr id="4" name="Zástupný symbol pro datum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4EAD302A-D42A-4556-ABBC-DF2B88F5ACFC}" type="datetime1">
              <a:rPr lang="cs-CZ" noProof="0" smtClean="0"/>
              <a:pPr/>
              <a:t>11.03.2025</a:t>
            </a:fld>
            <a:endParaRPr lang="cs-CZ" noProof="0"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10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zshodonin.cz/skola/skolni-druzina"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strava@zsvancur.cz"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89986EC-0BFA-45C5-B03A-4AE6A4F74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529" y="2903895"/>
            <a:ext cx="7696939" cy="3187012"/>
          </a:xfrm>
          <a:prstGeom prst="rect">
            <a:avLst/>
          </a:prstGeom>
        </p:spPr>
      </p:pic>
      <p:sp>
        <p:nvSpPr>
          <p:cNvPr id="5" name="Obdélník 4">
            <a:extLst>
              <a:ext uri="{FF2B5EF4-FFF2-40B4-BE49-F238E27FC236}">
                <a16:creationId xmlns:a16="http://schemas.microsoft.com/office/drawing/2014/main" id="{51533888-262F-4A1A-918C-5ABB71C3756E}"/>
              </a:ext>
            </a:extLst>
          </p:cNvPr>
          <p:cNvSpPr/>
          <p:nvPr/>
        </p:nvSpPr>
        <p:spPr>
          <a:xfrm>
            <a:off x="1807274" y="2130397"/>
            <a:ext cx="8577451" cy="1669002"/>
          </a:xfrm>
          <a:prstGeom prst="rect">
            <a:avLst/>
          </a:prstGeom>
          <a:noFill/>
        </p:spPr>
        <p:txBody>
          <a:bodyPr wrap="none" lIns="91440" tIns="45720" rIns="91440" bIns="45720">
            <a:prstTxWarp prst="textArchUp">
              <a:avLst/>
            </a:prstTxWarp>
            <a:spAutoFit/>
          </a:bodyPr>
          <a:lstStyle/>
          <a:p>
            <a:pPr algn="ctr"/>
            <a:r>
              <a:rPr lang="cs-CZ" sz="5400" b="1" cap="none" spc="0"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rPr>
              <a:t>Přípravná třída 2025-2026</a:t>
            </a:r>
          </a:p>
        </p:txBody>
      </p:sp>
      <p:pic>
        <p:nvPicPr>
          <p:cNvPr id="20" name="Obrázek 19">
            <a:extLst>
              <a:ext uri="{FF2B5EF4-FFF2-40B4-BE49-F238E27FC236}">
                <a16:creationId xmlns:a16="http://schemas.microsoft.com/office/drawing/2014/main" id="{74CB8A20-FFB3-4954-BEC6-9E3AF3CC4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0138" y="847315"/>
            <a:ext cx="1792803" cy="1792803"/>
          </a:xfrm>
          <a:prstGeom prst="ellipse">
            <a:avLst/>
          </a:prstGeom>
          <a:ln>
            <a:noFill/>
          </a:ln>
          <a:effectLst>
            <a:softEdge rad="112500"/>
          </a:effectLst>
        </p:spPr>
      </p:pic>
      <p:sp>
        <p:nvSpPr>
          <p:cNvPr id="2" name="Obdélník 1">
            <a:extLst>
              <a:ext uri="{FF2B5EF4-FFF2-40B4-BE49-F238E27FC236}">
                <a16:creationId xmlns:a16="http://schemas.microsoft.com/office/drawing/2014/main" id="{4A811E15-0776-4C58-9012-9DFD69383FBA}"/>
              </a:ext>
            </a:extLst>
          </p:cNvPr>
          <p:cNvSpPr/>
          <p:nvPr/>
        </p:nvSpPr>
        <p:spPr>
          <a:xfrm>
            <a:off x="529474" y="480167"/>
            <a:ext cx="10419840" cy="646331"/>
          </a:xfrm>
          <a:prstGeom prst="rect">
            <a:avLst/>
          </a:prstGeom>
          <a:noFill/>
        </p:spPr>
        <p:txBody>
          <a:bodyPr wrap="none" lIns="91440" tIns="45720" rIns="91440" bIns="45720">
            <a:spAutoFit/>
          </a:bodyPr>
          <a:lstStyle/>
          <a:p>
            <a:pPr algn="ctr"/>
            <a:r>
              <a:rPr lang="cs-CZ" sz="3600" b="1" cap="none" spc="0" dirty="0">
                <a:ln w="22225">
                  <a:solidFill>
                    <a:schemeClr val="accent2"/>
                  </a:solidFill>
                  <a:prstDash val="solid"/>
                </a:ln>
                <a:solidFill>
                  <a:schemeClr val="bg2">
                    <a:lumMod val="50000"/>
                  </a:schemeClr>
                </a:solidFill>
                <a:effectLst/>
              </a:rPr>
              <a:t>Základní škola Hodonín, Mírové náměstí 19</a:t>
            </a:r>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EA061BD8-3A67-49C9-A4AF-7B408FD7897F}"/>
              </a:ext>
            </a:extLst>
          </p:cNvPr>
          <p:cNvSpPr/>
          <p:nvPr/>
        </p:nvSpPr>
        <p:spPr>
          <a:xfrm>
            <a:off x="3048000" y="1305342"/>
            <a:ext cx="6096000" cy="3693319"/>
          </a:xfrm>
          <a:prstGeom prst="rect">
            <a:avLst/>
          </a:prstGeom>
        </p:spPr>
        <p:txBody>
          <a:bodyPr>
            <a:spAutoFit/>
          </a:bodyPr>
          <a:lstStyle/>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přípravná třída je určena pro děti s odkladem povinné školní docházky na základě žádosti zákonného zástupce a doporučení z pedagogicko-psychologické poradny, dále pro pětileté  děti v posledním roce před zahájením povinné školní docházky</a:t>
            </a:r>
          </a:p>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cílem je systematická příprava na zdárný vstup do 1. třídy</a:t>
            </a:r>
          </a:p>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vzdělávání probíhá v malém kolektivu 10 – 15 dětí ve třídě</a:t>
            </a:r>
          </a:p>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při výuce je více času a prostoru na individuální přístup </a:t>
            </a:r>
          </a:p>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děti se motivují ke vzdělávání, ale neklasifikují se</a:t>
            </a:r>
          </a:p>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přípravná třída se nezapočítává do povinné školní docházky</a:t>
            </a:r>
          </a:p>
        </p:txBody>
      </p:sp>
      <p:pic>
        <p:nvPicPr>
          <p:cNvPr id="3" name="Obrázek 2">
            <a:extLst>
              <a:ext uri="{FF2B5EF4-FFF2-40B4-BE49-F238E27FC236}">
                <a16:creationId xmlns:a16="http://schemas.microsoft.com/office/drawing/2014/main" id="{70A4605A-C779-4192-B849-13DFF37B0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955" y="502936"/>
            <a:ext cx="1792803" cy="1792803"/>
          </a:xfrm>
          <a:prstGeom prst="ellipse">
            <a:avLst/>
          </a:prstGeom>
          <a:ln>
            <a:noFill/>
          </a:ln>
          <a:effectLst>
            <a:softEdge rad="112500"/>
          </a:effectLst>
        </p:spPr>
      </p:pic>
      <p:pic>
        <p:nvPicPr>
          <p:cNvPr id="5" name="Obrázek 4">
            <a:extLst>
              <a:ext uri="{FF2B5EF4-FFF2-40B4-BE49-F238E27FC236}">
                <a16:creationId xmlns:a16="http://schemas.microsoft.com/office/drawing/2014/main" id="{8DFB5561-73FD-41B0-919C-71A7598DB6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89" y="989860"/>
            <a:ext cx="2744033" cy="4878280"/>
          </a:xfrm>
          <a:prstGeom prst="ellipse">
            <a:avLst/>
          </a:prstGeom>
          <a:ln>
            <a:noFill/>
          </a:ln>
          <a:effectLst>
            <a:glow rad="139700">
              <a:schemeClr val="accent2">
                <a:satMod val="175000"/>
                <a:alpha val="40000"/>
              </a:schemeClr>
            </a:glow>
            <a:softEdge rad="112500"/>
          </a:effectLst>
        </p:spPr>
      </p:pic>
    </p:spTree>
    <p:extLst>
      <p:ext uri="{BB962C8B-B14F-4D97-AF65-F5344CB8AC3E}">
        <p14:creationId xmlns:p14="http://schemas.microsoft.com/office/powerpoint/2010/main" val="102276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331EB568-C55E-42BE-B340-5A58E0FEB55B}"/>
              </a:ext>
            </a:extLst>
          </p:cNvPr>
          <p:cNvSpPr/>
          <p:nvPr/>
        </p:nvSpPr>
        <p:spPr>
          <a:xfrm>
            <a:off x="3048000" y="1472227"/>
            <a:ext cx="6096000" cy="3416320"/>
          </a:xfrm>
          <a:prstGeom prst="rect">
            <a:avLst/>
          </a:prstGeom>
        </p:spPr>
        <p:txBody>
          <a:bodyPr>
            <a:spAutoFit/>
          </a:bodyPr>
          <a:lstStyle/>
          <a:p>
            <a:pPr marL="285750" indent="-285750">
              <a:buFont typeface="Arial" panose="020B0604020202020204" pitchFamily="34" charset="0"/>
              <a:buChar char="•"/>
            </a:pPr>
            <a:r>
              <a:rPr lang="cs-CZ" dirty="0">
                <a:solidFill>
                  <a:schemeClr val="bg2">
                    <a:lumMod val="25000"/>
                  </a:schemeClr>
                </a:solidFill>
                <a:latin typeface="Franklin Gothic Demi" panose="020B0703020102020204" pitchFamily="34" charset="0"/>
                <a:cs typeface="Arial" panose="020B0604020202020204" pitchFamily="34" charset="0"/>
              </a:rPr>
              <a:t>7:45 – 8:00    Příchod žáků, příprava pracovního místa</a:t>
            </a:r>
          </a:p>
          <a:p>
            <a:pPr marL="285750" indent="-285750">
              <a:buFont typeface="Arial" panose="020B0604020202020204" pitchFamily="34" charset="0"/>
              <a:buChar char="•"/>
            </a:pPr>
            <a:r>
              <a:rPr lang="cs-CZ" dirty="0">
                <a:solidFill>
                  <a:schemeClr val="bg2">
                    <a:lumMod val="25000"/>
                  </a:schemeClr>
                </a:solidFill>
                <a:latin typeface="Franklin Gothic Demi" panose="020B0703020102020204" pitchFamily="34" charset="0"/>
                <a:cs typeface="Arial" panose="020B0604020202020204" pitchFamily="34" charset="0"/>
              </a:rPr>
              <a:t>8:00 – 8:15    Ranní kruh, motivace, příprava na aktivity</a:t>
            </a:r>
          </a:p>
          <a:p>
            <a:pPr marL="285750" indent="-285750">
              <a:buFont typeface="Arial" panose="020B0604020202020204" pitchFamily="34" charset="0"/>
              <a:buChar char="•"/>
            </a:pPr>
            <a:r>
              <a:rPr lang="cs-CZ" dirty="0">
                <a:solidFill>
                  <a:schemeClr val="bg2">
                    <a:lumMod val="25000"/>
                  </a:schemeClr>
                </a:solidFill>
                <a:latin typeface="Franklin Gothic Demi" panose="020B0703020102020204" pitchFamily="34" charset="0"/>
                <a:cs typeface="Arial" panose="020B0604020202020204" pitchFamily="34" charset="0"/>
              </a:rPr>
              <a:t>8:15 – 9:30    1. blok – skupinová nebo individuální práce s dětmi, rozvíjení  vědomostí, dovedností, návyků, vzdělávací činnosti a aktivity</a:t>
            </a:r>
          </a:p>
          <a:p>
            <a:pPr marL="285750" indent="-285750">
              <a:buFont typeface="Arial" panose="020B0604020202020204" pitchFamily="34" charset="0"/>
              <a:buChar char="•"/>
            </a:pPr>
            <a:r>
              <a:rPr lang="cs-CZ" dirty="0">
                <a:solidFill>
                  <a:schemeClr val="bg2">
                    <a:lumMod val="25000"/>
                  </a:schemeClr>
                </a:solidFill>
                <a:latin typeface="Franklin Gothic Demi" panose="020B0703020102020204" pitchFamily="34" charset="0"/>
                <a:cs typeface="Arial" panose="020B0604020202020204" pitchFamily="34" charset="0"/>
              </a:rPr>
              <a:t>9:30 – 10:00   Svačina, osobní hygiena, sebeobsluha</a:t>
            </a:r>
          </a:p>
          <a:p>
            <a:pPr marL="285750" indent="-285750">
              <a:buFont typeface="Arial" panose="020B0604020202020204" pitchFamily="34" charset="0"/>
              <a:buChar char="•"/>
            </a:pPr>
            <a:r>
              <a:rPr lang="cs-CZ" dirty="0">
                <a:solidFill>
                  <a:schemeClr val="bg2">
                    <a:lumMod val="25000"/>
                  </a:schemeClr>
                </a:solidFill>
                <a:latin typeface="Franklin Gothic Demi" panose="020B0703020102020204" pitchFamily="34" charset="0"/>
                <a:cs typeface="Arial" panose="020B0604020202020204" pitchFamily="34" charset="0"/>
              </a:rPr>
              <a:t>10:00 – 11.30  2.blok – relaxační činnosti, individuální hry dle výběru žáků, pobyt venku, vycházky, sportovní aktivity</a:t>
            </a:r>
          </a:p>
          <a:p>
            <a:pPr marL="285750" indent="-285750">
              <a:buFont typeface="Arial" panose="020B0604020202020204" pitchFamily="34" charset="0"/>
              <a:buChar char="•"/>
            </a:pPr>
            <a:r>
              <a:rPr lang="cs-CZ" dirty="0">
                <a:solidFill>
                  <a:schemeClr val="bg2">
                    <a:lumMod val="25000"/>
                  </a:schemeClr>
                </a:solidFill>
                <a:latin typeface="Franklin Gothic Demi" panose="020B0703020102020204" pitchFamily="34" charset="0"/>
                <a:cs typeface="Arial" panose="020B0604020202020204" pitchFamily="34" charset="0"/>
              </a:rPr>
              <a:t>11:30 - 11:40  Hodnocení dne, osobní hygiena, sebeobsluha</a:t>
            </a:r>
          </a:p>
          <a:p>
            <a:pPr marL="285750" indent="-285750">
              <a:buFont typeface="Arial" panose="020B0604020202020204" pitchFamily="34" charset="0"/>
              <a:buChar char="•"/>
            </a:pPr>
            <a:r>
              <a:rPr lang="cs-CZ" dirty="0">
                <a:solidFill>
                  <a:schemeClr val="bg2">
                    <a:lumMod val="25000"/>
                  </a:schemeClr>
                </a:solidFill>
                <a:latin typeface="Franklin Gothic Demi" panose="020B0703020102020204" pitchFamily="34" charset="0"/>
                <a:cs typeface="Arial" panose="020B0604020202020204" pitchFamily="34" charset="0"/>
              </a:rPr>
              <a:t>11:40 Odchod žáků domů nebo do školní družiny</a:t>
            </a:r>
          </a:p>
        </p:txBody>
      </p:sp>
      <p:sp>
        <p:nvSpPr>
          <p:cNvPr id="3" name="Obdélník 2">
            <a:extLst>
              <a:ext uri="{FF2B5EF4-FFF2-40B4-BE49-F238E27FC236}">
                <a16:creationId xmlns:a16="http://schemas.microsoft.com/office/drawing/2014/main" id="{722FF60D-CDAF-423C-B38E-C8E8CBDBD79D}"/>
              </a:ext>
            </a:extLst>
          </p:cNvPr>
          <p:cNvSpPr/>
          <p:nvPr/>
        </p:nvSpPr>
        <p:spPr>
          <a:xfrm>
            <a:off x="3338953" y="206380"/>
            <a:ext cx="4431021" cy="923330"/>
          </a:xfrm>
          <a:prstGeom prst="rect">
            <a:avLst/>
          </a:prstGeom>
          <a:noFill/>
        </p:spPr>
        <p:txBody>
          <a:bodyPr wrap="none" lIns="91440" tIns="45720" rIns="91440" bIns="45720">
            <a:spAutoFit/>
          </a:bodyPr>
          <a:lstStyle/>
          <a:p>
            <a:pPr algn="ctr"/>
            <a:r>
              <a:rPr lang="cs-CZ" sz="5400" b="1" cap="none" spc="0" dirty="0">
                <a:ln w="22225">
                  <a:solidFill>
                    <a:schemeClr val="accent2"/>
                  </a:solidFill>
                  <a:prstDash val="solid"/>
                </a:ln>
                <a:solidFill>
                  <a:srgbClr val="0070C0"/>
                </a:solidFill>
                <a:effectLst/>
              </a:rPr>
              <a:t>REŽIM DNE</a:t>
            </a:r>
          </a:p>
        </p:txBody>
      </p:sp>
      <p:pic>
        <p:nvPicPr>
          <p:cNvPr id="5" name="Obrázek 4">
            <a:extLst>
              <a:ext uri="{FF2B5EF4-FFF2-40B4-BE49-F238E27FC236}">
                <a16:creationId xmlns:a16="http://schemas.microsoft.com/office/drawing/2014/main" id="{8620226E-4E51-48A7-BE27-180C3876AD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671" y="1028343"/>
            <a:ext cx="2553209" cy="4539038"/>
          </a:xfrm>
          <a:prstGeom prst="ellipse">
            <a:avLst/>
          </a:prstGeom>
          <a:ln>
            <a:noFill/>
          </a:ln>
          <a:effectLst>
            <a:glow rad="139700">
              <a:schemeClr val="accent3">
                <a:satMod val="175000"/>
                <a:alpha val="40000"/>
              </a:schemeClr>
            </a:glow>
            <a:softEdge rad="112500"/>
          </a:effectLst>
        </p:spPr>
      </p:pic>
      <p:pic>
        <p:nvPicPr>
          <p:cNvPr id="7" name="Obrázek 6">
            <a:extLst>
              <a:ext uri="{FF2B5EF4-FFF2-40B4-BE49-F238E27FC236}">
                <a16:creationId xmlns:a16="http://schemas.microsoft.com/office/drawing/2014/main" id="{6C3F8737-B9DF-4AF1-9E8A-9C3E512CC9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1245" y="1159481"/>
            <a:ext cx="2553209" cy="4539038"/>
          </a:xfrm>
          <a:prstGeom prst="ellipse">
            <a:avLst/>
          </a:prstGeom>
          <a:ln>
            <a:noFill/>
          </a:ln>
          <a:effectLst>
            <a:glow rad="139700">
              <a:schemeClr val="accent3">
                <a:satMod val="175000"/>
                <a:alpha val="40000"/>
              </a:schemeClr>
            </a:glow>
            <a:softEdge rad="112500"/>
          </a:effectLst>
        </p:spPr>
      </p:pic>
      <p:pic>
        <p:nvPicPr>
          <p:cNvPr id="9" name="Obrázek 8">
            <a:extLst>
              <a:ext uri="{FF2B5EF4-FFF2-40B4-BE49-F238E27FC236}">
                <a16:creationId xmlns:a16="http://schemas.microsoft.com/office/drawing/2014/main" id="{58C2112A-1EFA-4BCE-B5A4-2A5ADF5F9D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0908" y="214902"/>
            <a:ext cx="1460675" cy="1460675"/>
          </a:xfrm>
          <a:prstGeom prst="ellipse">
            <a:avLst/>
          </a:prstGeom>
          <a:ln>
            <a:noFill/>
          </a:ln>
          <a:effectLst>
            <a:softEdge rad="112500"/>
          </a:effectLst>
        </p:spPr>
      </p:pic>
      <p:pic>
        <p:nvPicPr>
          <p:cNvPr id="6" name="Obrázek 5">
            <a:extLst>
              <a:ext uri="{FF2B5EF4-FFF2-40B4-BE49-F238E27FC236}">
                <a16:creationId xmlns:a16="http://schemas.microsoft.com/office/drawing/2014/main" id="{9E61C027-9C5B-4A07-88AD-0E1DE224AA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2124" y="4785102"/>
            <a:ext cx="2211934" cy="2072898"/>
          </a:xfrm>
          <a:prstGeom prst="ellipse">
            <a:avLst/>
          </a:prstGeom>
          <a:ln>
            <a:noFill/>
          </a:ln>
          <a:effectLst>
            <a:softEdge rad="112500"/>
          </a:effectLst>
        </p:spPr>
      </p:pic>
    </p:spTree>
    <p:extLst>
      <p:ext uri="{BB962C8B-B14F-4D97-AF65-F5344CB8AC3E}">
        <p14:creationId xmlns:p14="http://schemas.microsoft.com/office/powerpoint/2010/main" val="29604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C7AF7B71-75B2-425F-899E-B67F6D09D174}"/>
              </a:ext>
            </a:extLst>
          </p:cNvPr>
          <p:cNvSpPr/>
          <p:nvPr/>
        </p:nvSpPr>
        <p:spPr>
          <a:xfrm>
            <a:off x="358067" y="1342644"/>
            <a:ext cx="6096000" cy="3416320"/>
          </a:xfrm>
          <a:prstGeom prst="rect">
            <a:avLst/>
          </a:prstGeom>
        </p:spPr>
        <p:txBody>
          <a:bodyPr>
            <a:spAutoFit/>
          </a:bodyPr>
          <a:lstStyle/>
          <a:p>
            <a:pPr algn="ctr"/>
            <a:endParaRPr lang="cs-CZ" b="1" dirty="0">
              <a:solidFill>
                <a:srgbClr val="FF0000"/>
              </a:solidFill>
              <a:latin typeface="Franklin Gothic Demi" panose="020B0703020102020204" pitchFamily="34" charset="0"/>
              <a:cs typeface="Arial" panose="020B0604020202020204" pitchFamily="34" charset="0"/>
            </a:endParaRPr>
          </a:p>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batůžek na záda</a:t>
            </a:r>
          </a:p>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pouzdro – pastelky trojhranné 12 ks, 2 tužky trojhranné č. 1, 2; ořezávátko, guma</a:t>
            </a:r>
          </a:p>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deníček č. 644 na vzkazy pro rodiče,</a:t>
            </a:r>
            <a:br>
              <a:rPr lang="cs-CZ" b="1" dirty="0">
                <a:solidFill>
                  <a:schemeClr val="bg2">
                    <a:lumMod val="25000"/>
                  </a:schemeClr>
                </a:solidFill>
                <a:latin typeface="Franklin Gothic Demi" panose="020B0703020102020204" pitchFamily="34" charset="0"/>
                <a:cs typeface="Arial" panose="020B0604020202020204" pitchFamily="34" charset="0"/>
              </a:rPr>
            </a:br>
            <a:r>
              <a:rPr lang="cs-CZ" b="1" dirty="0">
                <a:solidFill>
                  <a:schemeClr val="bg2">
                    <a:lumMod val="25000"/>
                  </a:schemeClr>
                </a:solidFill>
                <a:latin typeface="Franklin Gothic Demi" panose="020B0703020102020204" pitchFamily="34" charset="0"/>
                <a:cs typeface="Arial" panose="020B0604020202020204" pitchFamily="34" charset="0"/>
              </a:rPr>
              <a:t> plastová složka A4 (psaníčko s drukem), kroužkový pořadač (4 – 5 cm), průhledné fóliové kapsy (50 ks)</a:t>
            </a:r>
          </a:p>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přezůvky s pevnou patou</a:t>
            </a:r>
          </a:p>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papírové utěrky (2 role), krabička papírových kapesníků ( 2 balení)</a:t>
            </a:r>
          </a:p>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svačina – plastová krabička, láhev na pití</a:t>
            </a:r>
          </a:p>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zámek na šatní skříňku a 2 klíče</a:t>
            </a:r>
          </a:p>
        </p:txBody>
      </p:sp>
      <p:pic>
        <p:nvPicPr>
          <p:cNvPr id="3" name="Obrázek 2">
            <a:extLst>
              <a:ext uri="{FF2B5EF4-FFF2-40B4-BE49-F238E27FC236}">
                <a16:creationId xmlns:a16="http://schemas.microsoft.com/office/drawing/2014/main" id="{EC9AC5E8-825C-4F5D-A338-4ABACCB13282}"/>
              </a:ext>
            </a:extLst>
          </p:cNvPr>
          <p:cNvPicPr>
            <a:picLocks noChangeAspect="1"/>
          </p:cNvPicPr>
          <p:nvPr/>
        </p:nvPicPr>
        <p:blipFill>
          <a:blip r:embed="rId2"/>
          <a:stretch>
            <a:fillRect/>
          </a:stretch>
        </p:blipFill>
        <p:spPr>
          <a:xfrm>
            <a:off x="9146770" y="4148834"/>
            <a:ext cx="1523633" cy="1832216"/>
          </a:xfrm>
          <a:prstGeom prst="rect">
            <a:avLst/>
          </a:prstGeom>
          <a:effectLst/>
        </p:spPr>
      </p:pic>
      <p:sp>
        <p:nvSpPr>
          <p:cNvPr id="8" name="Obdélník 7">
            <a:extLst>
              <a:ext uri="{FF2B5EF4-FFF2-40B4-BE49-F238E27FC236}">
                <a16:creationId xmlns:a16="http://schemas.microsoft.com/office/drawing/2014/main" id="{F7D1E0F1-9ADA-4B15-A242-28EE9A70A98C}"/>
              </a:ext>
            </a:extLst>
          </p:cNvPr>
          <p:cNvSpPr/>
          <p:nvPr/>
        </p:nvSpPr>
        <p:spPr>
          <a:xfrm>
            <a:off x="2867487" y="542233"/>
            <a:ext cx="6279283" cy="646331"/>
          </a:xfrm>
          <a:prstGeom prst="rect">
            <a:avLst/>
          </a:prstGeom>
          <a:effectLst>
            <a:glow rad="101600">
              <a:schemeClr val="accent2">
                <a:satMod val="175000"/>
                <a:alpha val="40000"/>
              </a:schemeClr>
            </a:glow>
          </a:effectLst>
        </p:spPr>
        <p:txBody>
          <a:bodyPr wrap="none">
            <a:spAutoFit/>
          </a:bodyPr>
          <a:lstStyle/>
          <a:p>
            <a:r>
              <a:rPr lang="cs-CZ" sz="3600" b="1" dirty="0">
                <a:solidFill>
                  <a:schemeClr val="accent2">
                    <a:lumMod val="75000"/>
                  </a:schemeClr>
                </a:solidFill>
                <a:latin typeface="+mj-lt"/>
              </a:rPr>
              <a:t>DOPORUČENÉ POMŮCKY</a:t>
            </a:r>
          </a:p>
        </p:txBody>
      </p:sp>
      <p:sp>
        <p:nvSpPr>
          <p:cNvPr id="4" name="Obdélník 3">
            <a:extLst>
              <a:ext uri="{FF2B5EF4-FFF2-40B4-BE49-F238E27FC236}">
                <a16:creationId xmlns:a16="http://schemas.microsoft.com/office/drawing/2014/main" id="{6ED8F7EA-800A-4140-81A4-E34BB6D5DE2D}"/>
              </a:ext>
            </a:extLst>
          </p:cNvPr>
          <p:cNvSpPr/>
          <p:nvPr/>
        </p:nvSpPr>
        <p:spPr>
          <a:xfrm>
            <a:off x="6197901" y="1532152"/>
            <a:ext cx="6096000" cy="3139321"/>
          </a:xfrm>
          <a:prstGeom prst="rect">
            <a:avLst/>
          </a:prstGeom>
        </p:spPr>
        <p:txBody>
          <a:bodyPr>
            <a:spAutoFit/>
          </a:bodyPr>
          <a:lstStyle/>
          <a:p>
            <a:pPr marL="285750" indent="-285750">
              <a:buFont typeface="Arial" panose="020B0604020202020204" pitchFamily="34" charset="0"/>
              <a:buChar char="•"/>
            </a:pPr>
            <a:r>
              <a:rPr lang="cs-CZ" i="1" dirty="0">
                <a:solidFill>
                  <a:schemeClr val="bg2">
                    <a:lumMod val="25000"/>
                  </a:schemeClr>
                </a:solidFill>
                <a:latin typeface="Franklin Gothic Demi" panose="020B0703020102020204" pitchFamily="34" charset="0"/>
                <a:cs typeface="Arial" panose="020B0604020202020204" pitchFamily="34" charset="0"/>
              </a:rPr>
              <a:t>Výtvarná výchova </a:t>
            </a:r>
            <a:r>
              <a:rPr lang="cs-CZ" b="1" dirty="0">
                <a:solidFill>
                  <a:schemeClr val="bg2">
                    <a:lumMod val="25000"/>
                  </a:schemeClr>
                </a:solidFill>
                <a:latin typeface="Franklin Gothic Demi" panose="020B0703020102020204" pitchFamily="34" charset="0"/>
                <a:cs typeface="Arial" panose="020B0604020202020204" pitchFamily="34" charset="0"/>
              </a:rPr>
              <a:t>– ubrus na lavici (60x50 cm), hadřík, vodové barvy, kelímek, barevné papíry, štětec kulatý (č.8), štětec plochý (č.12), zástěrka nebo starší tričko, voskovky, plastelína, modelovací podložka (A3), tyčinkové lepidlo KORES, dětské nůžky</a:t>
            </a:r>
          </a:p>
          <a:p>
            <a:pPr marL="285750" indent="-285750">
              <a:buFont typeface="Arial" panose="020B0604020202020204" pitchFamily="34" charset="0"/>
              <a:buChar char="•"/>
            </a:pPr>
            <a:endParaRPr lang="cs-CZ" b="1" dirty="0">
              <a:solidFill>
                <a:schemeClr val="bg2">
                  <a:lumMod val="25000"/>
                </a:schemeClr>
              </a:solidFill>
              <a:latin typeface="Franklin Gothic Demi" panose="020B0703020102020204" pitchFamily="34" charset="0"/>
              <a:cs typeface="Arial" panose="020B0604020202020204" pitchFamily="34" charset="0"/>
            </a:endParaRPr>
          </a:p>
          <a:p>
            <a:pPr marL="285750" indent="-285750">
              <a:buFont typeface="Arial" panose="020B0604020202020204" pitchFamily="34" charset="0"/>
              <a:buChar char="•"/>
            </a:pPr>
            <a:r>
              <a:rPr lang="cs-CZ" i="1" dirty="0">
                <a:solidFill>
                  <a:schemeClr val="bg2">
                    <a:lumMod val="25000"/>
                  </a:schemeClr>
                </a:solidFill>
                <a:latin typeface="Franklin Gothic Demi" panose="020B0703020102020204" pitchFamily="34" charset="0"/>
                <a:cs typeface="Arial" panose="020B0604020202020204" pitchFamily="34" charset="0"/>
              </a:rPr>
              <a:t>Tělesná výchova </a:t>
            </a:r>
            <a:r>
              <a:rPr lang="cs-CZ" b="1" dirty="0">
                <a:solidFill>
                  <a:schemeClr val="bg2">
                    <a:lumMod val="25000"/>
                  </a:schemeClr>
                </a:solidFill>
                <a:latin typeface="Franklin Gothic Demi" panose="020B0703020102020204" pitchFamily="34" charset="0"/>
                <a:cs typeface="Arial" panose="020B0604020202020204" pitchFamily="34" charset="0"/>
              </a:rPr>
              <a:t>– cvičební úbor (tepláková souprava a tričko), sportovní obuv se světlou podrážkou, oblečení na hřiště dle počasí, venkovní sportovní obuv, látkový pytlík na uložení věcí</a:t>
            </a:r>
          </a:p>
          <a:p>
            <a:pPr marL="285750" indent="-285750">
              <a:buFont typeface="Arial" panose="020B0604020202020204" pitchFamily="34" charset="0"/>
              <a:buChar char="•"/>
            </a:pPr>
            <a:endParaRPr lang="cs-CZ" b="1" dirty="0">
              <a:solidFill>
                <a:srgbClr val="FF0000"/>
              </a:solidFill>
              <a:cs typeface="Arial" panose="020B0604020202020204" pitchFamily="34" charset="0"/>
            </a:endParaRPr>
          </a:p>
        </p:txBody>
      </p:sp>
      <p:pic>
        <p:nvPicPr>
          <p:cNvPr id="9" name="Obrázek 8">
            <a:extLst>
              <a:ext uri="{FF2B5EF4-FFF2-40B4-BE49-F238E27FC236}">
                <a16:creationId xmlns:a16="http://schemas.microsoft.com/office/drawing/2014/main" id="{8839D6CA-726E-4953-A4CD-1CB5C868A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4513" y="188379"/>
            <a:ext cx="1354037" cy="1354037"/>
          </a:xfrm>
          <a:prstGeom prst="ellipse">
            <a:avLst/>
          </a:prstGeom>
          <a:ln>
            <a:noFill/>
          </a:ln>
          <a:effectLst>
            <a:softEdge rad="112500"/>
          </a:effectLst>
        </p:spPr>
      </p:pic>
      <p:pic>
        <p:nvPicPr>
          <p:cNvPr id="5" name="Obrázek 4">
            <a:extLst>
              <a:ext uri="{FF2B5EF4-FFF2-40B4-BE49-F238E27FC236}">
                <a16:creationId xmlns:a16="http://schemas.microsoft.com/office/drawing/2014/main" id="{B326DF17-F919-441D-B35F-7F4EECE2ACCF}"/>
              </a:ext>
            </a:extLst>
          </p:cNvPr>
          <p:cNvPicPr>
            <a:picLocks noChangeAspect="1"/>
          </p:cNvPicPr>
          <p:nvPr/>
        </p:nvPicPr>
        <p:blipFill>
          <a:blip r:embed="rId4"/>
          <a:stretch>
            <a:fillRect/>
          </a:stretch>
        </p:blipFill>
        <p:spPr>
          <a:xfrm>
            <a:off x="5034842" y="4010435"/>
            <a:ext cx="1419225" cy="2381250"/>
          </a:xfrm>
          <a:prstGeom prst="rect">
            <a:avLst/>
          </a:prstGeom>
        </p:spPr>
      </p:pic>
      <p:pic>
        <p:nvPicPr>
          <p:cNvPr id="1026" name="Picture 2" descr="Stock ilustrace Kreslený Visací Zámek A Klíč – stáhnout obrázek nyní -  Ilustrace, Klipart, Kreslení - Pohyb">
            <a:extLst>
              <a:ext uri="{FF2B5EF4-FFF2-40B4-BE49-F238E27FC236}">
                <a16:creationId xmlns:a16="http://schemas.microsoft.com/office/drawing/2014/main" id="{DFA19924-3CC1-4ABA-87CB-B9A4C5412B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633" y="4907454"/>
            <a:ext cx="1419225" cy="1335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63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7B023AD2-ED65-47F3-8019-089773D11F09}"/>
              </a:ext>
            </a:extLst>
          </p:cNvPr>
          <p:cNvSpPr/>
          <p:nvPr/>
        </p:nvSpPr>
        <p:spPr>
          <a:xfrm>
            <a:off x="1343028" y="820731"/>
            <a:ext cx="6623929" cy="923330"/>
          </a:xfrm>
          <a:prstGeom prst="rect">
            <a:avLst/>
          </a:prstGeom>
        </p:spPr>
        <p:txBody>
          <a:bodyPr wrap="none">
            <a:spAutoFit/>
          </a:bodyPr>
          <a:lstStyle/>
          <a:p>
            <a:r>
              <a:rPr lang="cs-CZ" sz="5400" b="1" dirty="0">
                <a:solidFill>
                  <a:schemeClr val="accent2">
                    <a:lumMod val="75000"/>
                  </a:schemeClr>
                </a:solidFill>
                <a:latin typeface="+mj-lt"/>
                <a:cs typeface="Arial" panose="020B0604020202020204" pitchFamily="34" charset="0"/>
              </a:rPr>
              <a:t>ŠKOLNÍ DRUŽINA</a:t>
            </a:r>
          </a:p>
        </p:txBody>
      </p:sp>
      <p:sp>
        <p:nvSpPr>
          <p:cNvPr id="3" name="Obdélník 2">
            <a:extLst>
              <a:ext uri="{FF2B5EF4-FFF2-40B4-BE49-F238E27FC236}">
                <a16:creationId xmlns:a16="http://schemas.microsoft.com/office/drawing/2014/main" id="{CB0F6D1F-FD16-43FA-9F46-46AC3A357A6B}"/>
              </a:ext>
            </a:extLst>
          </p:cNvPr>
          <p:cNvSpPr/>
          <p:nvPr/>
        </p:nvSpPr>
        <p:spPr>
          <a:xfrm>
            <a:off x="1112667" y="2278224"/>
            <a:ext cx="8856955" cy="3139321"/>
          </a:xfrm>
          <a:prstGeom prst="rect">
            <a:avLst/>
          </a:prstGeom>
        </p:spPr>
        <p:txBody>
          <a:bodyPr wrap="square">
            <a:spAutoFit/>
          </a:bodyPr>
          <a:lstStyle/>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děti přípravné třídy mohou navštěvovat školní družinu</a:t>
            </a:r>
          </a:p>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provoz školní družiny: po–pá:  6.00 – 16.30 hodin</a:t>
            </a:r>
          </a:p>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výši úplaty za školní družinu nově stanoví zřizovatel</a:t>
            </a:r>
          </a:p>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platba se provádí předem do 15. dne předchozího měsíce</a:t>
            </a:r>
          </a:p>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platba za měsíc září a říjen proběhne do 15. 9. 2025</a:t>
            </a:r>
          </a:p>
          <a:p>
            <a:pPr marL="342900" indent="-342900">
              <a:buFont typeface="Arial" panose="020B0604020202020204" pitchFamily="34" charset="0"/>
              <a:buChar char="•"/>
            </a:pPr>
            <a:r>
              <a:rPr lang="cs-CZ" b="1" dirty="0" err="1">
                <a:solidFill>
                  <a:schemeClr val="bg2">
                    <a:lumMod val="25000"/>
                  </a:schemeClr>
                </a:solidFill>
                <a:latin typeface="Franklin Gothic Demi" panose="020B0703020102020204" pitchFamily="34" charset="0"/>
                <a:cs typeface="Arial" panose="020B0604020202020204" pitchFamily="34" charset="0"/>
              </a:rPr>
              <a:t>č.ú</a:t>
            </a:r>
            <a:r>
              <a:rPr lang="cs-CZ" b="1" dirty="0">
                <a:solidFill>
                  <a:schemeClr val="bg2">
                    <a:lumMod val="25000"/>
                  </a:schemeClr>
                </a:solidFill>
                <a:latin typeface="Franklin Gothic Demi" panose="020B0703020102020204" pitchFamily="34" charset="0"/>
                <a:cs typeface="Arial" panose="020B0604020202020204" pitchFamily="34" charset="0"/>
              </a:rPr>
              <a:t>. 1782530237/0100 KB Hodonín, variabilní symbol bude</a:t>
            </a:r>
            <a:br>
              <a:rPr lang="cs-CZ" b="1" dirty="0">
                <a:solidFill>
                  <a:schemeClr val="bg2">
                    <a:lumMod val="25000"/>
                  </a:schemeClr>
                </a:solidFill>
                <a:latin typeface="Franklin Gothic Demi" panose="020B0703020102020204" pitchFamily="34" charset="0"/>
                <a:cs typeface="Arial" panose="020B0604020202020204" pitchFamily="34" charset="0"/>
              </a:rPr>
            </a:br>
            <a:r>
              <a:rPr lang="cs-CZ" b="1" dirty="0">
                <a:solidFill>
                  <a:schemeClr val="bg2">
                    <a:lumMod val="25000"/>
                  </a:schemeClr>
                </a:solidFill>
                <a:latin typeface="Franklin Gothic Demi" panose="020B0703020102020204" pitchFamily="34" charset="0"/>
                <a:cs typeface="Arial" panose="020B0604020202020204" pitchFamily="34" charset="0"/>
              </a:rPr>
              <a:t> evidenční číslo dítěte, které obdržíte po zahájení školní docházky, k.s. 0308</a:t>
            </a:r>
          </a:p>
          <a:p>
            <a:pPr marL="285750" indent="-28575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přihlášku do školní družiny obdrží rodiče na červnové schůzce, </a:t>
            </a:r>
          </a:p>
          <a:p>
            <a:r>
              <a:rPr lang="cs-CZ" b="1" dirty="0">
                <a:solidFill>
                  <a:schemeClr val="bg2">
                    <a:lumMod val="25000"/>
                  </a:schemeClr>
                </a:solidFill>
                <a:latin typeface="Franklin Gothic Demi" panose="020B0703020102020204" pitchFamily="34" charset="0"/>
                <a:cs typeface="Arial" panose="020B0604020202020204" pitchFamily="34" charset="0"/>
              </a:rPr>
              <a:t>   v kanceláři školy nebo na </a:t>
            </a:r>
            <a:r>
              <a:rPr lang="cs-CZ" b="1" dirty="0">
                <a:solidFill>
                  <a:srgbClr val="FF0000"/>
                </a:solidFill>
                <a:latin typeface="Franklin Gothic Demi" panose="020B07030201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https://www.zshodonin.cz/skola/skolni-druzina</a:t>
            </a:r>
            <a:endParaRPr lang="cs-CZ" b="1" dirty="0">
              <a:solidFill>
                <a:srgbClr val="FF0000"/>
              </a:solidFill>
              <a:latin typeface="Franklin Gothic Demi" panose="020B0703020102020204" pitchFamily="34" charset="0"/>
              <a:cs typeface="Arial" panose="020B0604020202020204" pitchFamily="34" charset="0"/>
            </a:endParaRPr>
          </a:p>
          <a:p>
            <a:endParaRPr lang="cs-CZ" b="1" dirty="0">
              <a:solidFill>
                <a:srgbClr val="FF0000"/>
              </a:solidFill>
              <a:latin typeface="Franklin Gothic Demi" panose="020B0703020102020204" pitchFamily="34" charset="0"/>
              <a:cs typeface="Arial" panose="020B0604020202020204" pitchFamily="34" charset="0"/>
            </a:endParaRPr>
          </a:p>
          <a:p>
            <a:r>
              <a:rPr lang="cs-CZ" b="1" dirty="0">
                <a:solidFill>
                  <a:schemeClr val="bg2">
                    <a:lumMod val="25000"/>
                  </a:schemeClr>
                </a:solidFill>
                <a:latin typeface="Franklin Gothic Demi" panose="020B0703020102020204" pitchFamily="34" charset="0"/>
                <a:cs typeface="Arial" panose="020B0604020202020204" pitchFamily="34" charset="0"/>
              </a:rPr>
              <a:t>   Přihlášku, prosím, odevzdejte v kanceláři školy nejpozději do 15. 6. 2025.</a:t>
            </a:r>
            <a:endParaRPr lang="cs-CZ" dirty="0">
              <a:latin typeface="Franklin Gothic Demi" panose="020B0703020102020204" pitchFamily="34" charset="0"/>
            </a:endParaRPr>
          </a:p>
        </p:txBody>
      </p:sp>
      <p:pic>
        <p:nvPicPr>
          <p:cNvPr id="4" name="Obrázek 3">
            <a:extLst>
              <a:ext uri="{FF2B5EF4-FFF2-40B4-BE49-F238E27FC236}">
                <a16:creationId xmlns:a16="http://schemas.microsoft.com/office/drawing/2014/main" id="{F90FCE05-7CCD-4E86-B69C-5A5F5A152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3384" y="544053"/>
            <a:ext cx="2112640" cy="2112640"/>
          </a:xfrm>
          <a:prstGeom prst="ellipse">
            <a:avLst/>
          </a:prstGeom>
          <a:ln>
            <a:noFill/>
          </a:ln>
          <a:effectLst>
            <a:softEdge rad="112500"/>
          </a:effectLst>
        </p:spPr>
      </p:pic>
      <p:pic>
        <p:nvPicPr>
          <p:cNvPr id="6" name="Obrázek 5">
            <a:extLst>
              <a:ext uri="{FF2B5EF4-FFF2-40B4-BE49-F238E27FC236}">
                <a16:creationId xmlns:a16="http://schemas.microsoft.com/office/drawing/2014/main" id="{F3EA24BC-88B5-446F-BFC8-75FD5127D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3220" y="3311825"/>
            <a:ext cx="2840857" cy="2840857"/>
          </a:xfrm>
          <a:prstGeom prst="ellipse">
            <a:avLst/>
          </a:prstGeom>
          <a:ln>
            <a:noFill/>
          </a:ln>
          <a:effectLst>
            <a:glow rad="101600">
              <a:schemeClr val="accent2">
                <a:satMod val="175000"/>
                <a:alpha val="40000"/>
              </a:schemeClr>
            </a:glow>
            <a:softEdge rad="112500"/>
          </a:effectLst>
        </p:spPr>
      </p:pic>
    </p:spTree>
    <p:extLst>
      <p:ext uri="{BB962C8B-B14F-4D97-AF65-F5344CB8AC3E}">
        <p14:creationId xmlns:p14="http://schemas.microsoft.com/office/powerpoint/2010/main" val="290136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FCA023F1-95E3-478D-B937-0F500FA9921A}"/>
              </a:ext>
            </a:extLst>
          </p:cNvPr>
          <p:cNvSpPr/>
          <p:nvPr/>
        </p:nvSpPr>
        <p:spPr>
          <a:xfrm>
            <a:off x="1671961" y="1449423"/>
            <a:ext cx="6096000" cy="4524315"/>
          </a:xfrm>
          <a:prstGeom prst="rect">
            <a:avLst/>
          </a:prstGeom>
        </p:spPr>
        <p:txBody>
          <a:bodyPr>
            <a:spAutoFit/>
          </a:bodyPr>
          <a:lstStyle/>
          <a:p>
            <a:pPr marL="342900" indent="-34290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ve škole máme výdejnu jídla </a:t>
            </a:r>
          </a:p>
          <a:p>
            <a:pPr marL="342900" indent="-34290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jídlo je dováženo ze školní jídelny ZŠ Vančurova, Hodonín</a:t>
            </a:r>
          </a:p>
          <a:p>
            <a:pPr marL="342900" indent="-34290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děti mají možnost výběru ze dvou jídel</a:t>
            </a:r>
          </a:p>
          <a:p>
            <a:pPr marL="342900" indent="-34290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přihlášku do školní jídelny obdrží zákonný zástupce v kanceláři školy při převzetí Rozhodnutí o přijetí</a:t>
            </a:r>
          </a:p>
          <a:p>
            <a:pPr marL="342900" indent="-34290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platba stravného probíhá bankovním převodem na daný účet</a:t>
            </a:r>
          </a:p>
          <a:p>
            <a:pPr marL="342900" indent="-34290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stravné se platí zálohově, první platba proběhne v měsíci srpnu, nejpozději do 20. 8., a poté vždy do 20. dne v měsíc</a:t>
            </a:r>
          </a:p>
          <a:p>
            <a:pPr marL="342900" indent="-342900">
              <a:buFont typeface="Arial" panose="020B0604020202020204" pitchFamily="34" charset="0"/>
              <a:buChar char="•"/>
            </a:pPr>
            <a:r>
              <a:rPr lang="cs-CZ" b="1" dirty="0">
                <a:solidFill>
                  <a:schemeClr val="bg2">
                    <a:lumMod val="25000"/>
                  </a:schemeClr>
                </a:solidFill>
                <a:latin typeface="Franklin Gothic Demi" panose="020B0703020102020204" pitchFamily="34" charset="0"/>
                <a:cs typeface="Arial" panose="020B0604020202020204" pitchFamily="34" charset="0"/>
              </a:rPr>
              <a:t>čip, který slouží ke vstupu do školy a k odběru stravy, zakoupíte v kanceláři školy (cena 121,- Kč)</a:t>
            </a:r>
          </a:p>
          <a:p>
            <a:endParaRPr lang="cs-CZ" b="1" dirty="0">
              <a:solidFill>
                <a:schemeClr val="bg2">
                  <a:lumMod val="25000"/>
                </a:schemeClr>
              </a:solidFill>
              <a:latin typeface="Franklin Gothic Demi" panose="020B0703020102020204" pitchFamily="34" charset="0"/>
              <a:cs typeface="Arial" panose="020B0604020202020204" pitchFamily="34" charset="0"/>
            </a:endParaRPr>
          </a:p>
          <a:p>
            <a:r>
              <a:rPr lang="cs-CZ" b="1" dirty="0">
                <a:solidFill>
                  <a:schemeClr val="bg2">
                    <a:lumMod val="25000"/>
                  </a:schemeClr>
                </a:solidFill>
                <a:latin typeface="Franklin Gothic Demi" panose="020B0703020102020204" pitchFamily="34" charset="0"/>
                <a:cs typeface="Arial" panose="020B0604020202020204" pitchFamily="34" charset="0"/>
              </a:rPr>
              <a:t>    Případné dotazy na tel. č. 518 321 386 nebo na e-mailu:</a:t>
            </a:r>
          </a:p>
          <a:p>
            <a:r>
              <a:rPr lang="cs-CZ" b="1" dirty="0">
                <a:solidFill>
                  <a:schemeClr val="bg2">
                    <a:lumMod val="25000"/>
                  </a:schemeClr>
                </a:solidFill>
                <a:latin typeface="Franklin Gothic Demi" panose="020B0703020102020204" pitchFamily="34" charset="0"/>
                <a:cs typeface="Arial" panose="020B0604020202020204" pitchFamily="34" charset="0"/>
              </a:rPr>
              <a:t>    </a:t>
            </a:r>
            <a:r>
              <a:rPr lang="cs-CZ" b="1" dirty="0">
                <a:solidFill>
                  <a:srgbClr val="FF0000"/>
                </a:solidFill>
                <a:latin typeface="Franklin Gothic Demi" panose="020B0703020102020204" pitchFamily="34" charset="0"/>
                <a:cs typeface="Arial" panose="020B0604020202020204" pitchFamily="34" charset="0"/>
                <a:hlinkClick r:id="rId2"/>
              </a:rPr>
              <a:t>strava@zsvancur.cz</a:t>
            </a:r>
            <a:endParaRPr lang="cs-CZ" b="1" dirty="0">
              <a:solidFill>
                <a:srgbClr val="FF0000"/>
              </a:solidFill>
              <a:latin typeface="Franklin Gothic Demi" panose="020B0703020102020204" pitchFamily="34" charset="0"/>
              <a:cs typeface="Arial" panose="020B0604020202020204" pitchFamily="34" charset="0"/>
            </a:endParaRPr>
          </a:p>
        </p:txBody>
      </p:sp>
      <p:sp>
        <p:nvSpPr>
          <p:cNvPr id="3" name="Obdélník 2">
            <a:extLst>
              <a:ext uri="{FF2B5EF4-FFF2-40B4-BE49-F238E27FC236}">
                <a16:creationId xmlns:a16="http://schemas.microsoft.com/office/drawing/2014/main" id="{29873CD1-CA26-42C4-8729-1A30618D322D}"/>
              </a:ext>
            </a:extLst>
          </p:cNvPr>
          <p:cNvSpPr/>
          <p:nvPr/>
        </p:nvSpPr>
        <p:spPr>
          <a:xfrm>
            <a:off x="1870450" y="511595"/>
            <a:ext cx="6362639" cy="923330"/>
          </a:xfrm>
          <a:prstGeom prst="rect">
            <a:avLst/>
          </a:prstGeom>
        </p:spPr>
        <p:txBody>
          <a:bodyPr wrap="none">
            <a:spAutoFit/>
          </a:bodyPr>
          <a:lstStyle/>
          <a:p>
            <a:r>
              <a:rPr lang="cs-CZ" sz="5400" b="1" dirty="0">
                <a:solidFill>
                  <a:schemeClr val="accent2">
                    <a:lumMod val="75000"/>
                  </a:schemeClr>
                </a:solidFill>
                <a:cs typeface="Arial" panose="020B0604020202020204" pitchFamily="34" charset="0"/>
              </a:rPr>
              <a:t>ŠKOLNÍ JÍDELNA</a:t>
            </a:r>
          </a:p>
        </p:txBody>
      </p:sp>
      <p:pic>
        <p:nvPicPr>
          <p:cNvPr id="4" name="Obrázek 3">
            <a:extLst>
              <a:ext uri="{FF2B5EF4-FFF2-40B4-BE49-F238E27FC236}">
                <a16:creationId xmlns:a16="http://schemas.microsoft.com/office/drawing/2014/main" id="{CEB7AE72-B147-46C0-A8B2-C6E111FE3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6278" y="3172833"/>
            <a:ext cx="3679693" cy="2800905"/>
          </a:xfrm>
          <a:prstGeom prst="ellipse">
            <a:avLst/>
          </a:prstGeom>
          <a:ln>
            <a:noFill/>
          </a:ln>
          <a:effectLst>
            <a:softEdge rad="112500"/>
          </a:effectLst>
        </p:spPr>
      </p:pic>
      <p:pic>
        <p:nvPicPr>
          <p:cNvPr id="5" name="Obrázek 4">
            <a:extLst>
              <a:ext uri="{FF2B5EF4-FFF2-40B4-BE49-F238E27FC236}">
                <a16:creationId xmlns:a16="http://schemas.microsoft.com/office/drawing/2014/main" id="{8BDA92E3-7D6D-4D0A-A2CD-46E897800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9608" y="618153"/>
            <a:ext cx="2293723" cy="2293723"/>
          </a:xfrm>
          <a:prstGeom prst="ellipse">
            <a:avLst/>
          </a:prstGeom>
          <a:ln>
            <a:noFill/>
          </a:ln>
          <a:effectLst>
            <a:softEdge rad="112500"/>
          </a:effectLst>
        </p:spPr>
      </p:pic>
    </p:spTree>
    <p:extLst>
      <p:ext uri="{BB962C8B-B14F-4D97-AF65-F5344CB8AC3E}">
        <p14:creationId xmlns:p14="http://schemas.microsoft.com/office/powerpoint/2010/main" val="20557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C7F9898C-0886-41E4-84ED-1C68D0246D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8610" y="1733365"/>
            <a:ext cx="6300186" cy="4725140"/>
          </a:xfrm>
          <a:prstGeom prst="ellipse">
            <a:avLst/>
          </a:prstGeom>
          <a:ln>
            <a:noFill/>
          </a:ln>
          <a:effectLst>
            <a:softEdge rad="112500"/>
          </a:effectLst>
        </p:spPr>
      </p:pic>
      <p:sp>
        <p:nvSpPr>
          <p:cNvPr id="12" name="Obdélník 11">
            <a:extLst>
              <a:ext uri="{FF2B5EF4-FFF2-40B4-BE49-F238E27FC236}">
                <a16:creationId xmlns:a16="http://schemas.microsoft.com/office/drawing/2014/main" id="{CD73A541-BB54-4C6B-8C0F-20D9B8A85574}"/>
              </a:ext>
            </a:extLst>
          </p:cNvPr>
          <p:cNvSpPr/>
          <p:nvPr/>
        </p:nvSpPr>
        <p:spPr>
          <a:xfrm>
            <a:off x="2254294" y="1305018"/>
            <a:ext cx="8221355" cy="1544713"/>
          </a:xfrm>
          <a:prstGeom prst="rect">
            <a:avLst/>
          </a:prstGeom>
          <a:noFill/>
        </p:spPr>
        <p:txBody>
          <a:bodyPr wrap="none" lIns="91440" tIns="45720" rIns="91440" bIns="45720">
            <a:prstTxWarp prst="textArchUp">
              <a:avLst/>
            </a:prstTxWarp>
            <a:spAutoFit/>
          </a:bodyPr>
          <a:lstStyle/>
          <a:p>
            <a:pPr algn="ctr"/>
            <a:r>
              <a:rPr lang="cs-CZ" sz="5400" b="1" cap="none" spc="0" dirty="0">
                <a:ln w="22225">
                  <a:solidFill>
                    <a:schemeClr val="bg2">
                      <a:lumMod val="50000"/>
                    </a:schemeClr>
                  </a:solidFill>
                  <a:prstDash val="solid"/>
                </a:ln>
                <a:solidFill>
                  <a:schemeClr val="accent2">
                    <a:lumMod val="40000"/>
                    <a:lumOff val="60000"/>
                  </a:schemeClr>
                </a:solidFill>
                <a:effectLst/>
              </a:rPr>
              <a:t>TĚŠÍME SE NA TEBE !</a:t>
            </a:r>
          </a:p>
        </p:txBody>
      </p:sp>
      <p:pic>
        <p:nvPicPr>
          <p:cNvPr id="13" name="Obrázek 12">
            <a:extLst>
              <a:ext uri="{FF2B5EF4-FFF2-40B4-BE49-F238E27FC236}">
                <a16:creationId xmlns:a16="http://schemas.microsoft.com/office/drawing/2014/main" id="{94A040A9-365C-44D8-8959-DD84D33E5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3093" y="1316360"/>
            <a:ext cx="2112640" cy="2112640"/>
          </a:xfrm>
          <a:prstGeom prst="ellipse">
            <a:avLst/>
          </a:prstGeom>
          <a:ln>
            <a:noFill/>
          </a:ln>
          <a:effectLst>
            <a:softEdge rad="112500"/>
          </a:effectLst>
        </p:spPr>
      </p:pic>
      <p:pic>
        <p:nvPicPr>
          <p:cNvPr id="15" name="Obrázek 14">
            <a:extLst>
              <a:ext uri="{FF2B5EF4-FFF2-40B4-BE49-F238E27FC236}">
                <a16:creationId xmlns:a16="http://schemas.microsoft.com/office/drawing/2014/main" id="{EE2F4A74-6B68-434D-A5E3-614F4910BBB9}"/>
              </a:ext>
            </a:extLst>
          </p:cNvPr>
          <p:cNvPicPr>
            <a:picLocks noChangeAspect="1"/>
          </p:cNvPicPr>
          <p:nvPr/>
        </p:nvPicPr>
        <p:blipFill>
          <a:blip r:embed="rId4"/>
          <a:stretch>
            <a:fillRect/>
          </a:stretch>
        </p:blipFill>
        <p:spPr>
          <a:xfrm>
            <a:off x="701719" y="3429000"/>
            <a:ext cx="1552575" cy="2819400"/>
          </a:xfrm>
          <a:prstGeom prst="rect">
            <a:avLst/>
          </a:prstGeom>
        </p:spPr>
      </p:pic>
    </p:spTree>
    <p:extLst>
      <p:ext uri="{BB962C8B-B14F-4D97-AF65-F5344CB8AC3E}">
        <p14:creationId xmlns:p14="http://schemas.microsoft.com/office/powerpoint/2010/main" val="400626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Obrázek přírody (16: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31_TF03431377_TF03431377.potx" id="{95E6A534-C542-444F-91A2-47F4DA54D7B7}" vid="{458BD4AE-97DC-420A-84D2-31D039AE1983}"/>
    </a:ext>
  </a:extLst>
</a:theme>
</file>

<file path=ppt/theme/theme2.xml><?xml version="1.0" encoding="utf-8"?>
<a:theme xmlns:a="http://schemas.openxmlformats.org/drawingml/2006/main" name="Motiv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Duhová prezentace</Template>
  <TotalTime>188</TotalTime>
  <Words>622</Words>
  <Application>Microsoft Office PowerPoint</Application>
  <PresentationFormat>Širokoúhlá obrazovka</PresentationFormat>
  <Paragraphs>52</Paragraphs>
  <Slides>7</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7</vt:i4>
      </vt:variant>
    </vt:vector>
  </HeadingPairs>
  <TitlesOfParts>
    <vt:vector size="11" baseType="lpstr">
      <vt:lpstr>Arial</vt:lpstr>
      <vt:lpstr>Franklin Gothic Demi</vt:lpstr>
      <vt:lpstr>Segoe Print</vt:lpstr>
      <vt:lpstr>Obrázek přírody (16:9)</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Přípravná třída</dc:title>
  <dc:creator>Hana Kavková</dc:creator>
  <cp:lastModifiedBy>Helena Tomšejová</cp:lastModifiedBy>
  <cp:revision>25</cp:revision>
  <dcterms:created xsi:type="dcterms:W3CDTF">2023-10-08T08:01:48Z</dcterms:created>
  <dcterms:modified xsi:type="dcterms:W3CDTF">2025-03-11T20:15:55Z</dcterms:modified>
</cp:coreProperties>
</file>