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78" r:id="rId6"/>
    <p:sldId id="264" r:id="rId7"/>
    <p:sldId id="265" r:id="rId8"/>
    <p:sldId id="266" r:id="rId9"/>
    <p:sldId id="284" r:id="rId10"/>
    <p:sldId id="289" r:id="rId11"/>
    <p:sldId id="269" r:id="rId12"/>
    <p:sldId id="283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C00D3C-92D2-435C-B0A3-8DED8D8C70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6249FE5-2149-4536-BF62-EAADAA0276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75F09F-1C63-4AEF-866C-FE544483C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3786-3151-406C-A0A8-14D845DDED65}" type="datetimeFigureOut">
              <a:rPr lang="cs-CZ" smtClean="0"/>
              <a:t>17.05.2023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B06D39-B496-41C1-BF53-2D0DF7532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D3F339-E889-449A-B739-6606D3144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A57B3-01F0-472A-8C0F-BDEF4D0219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7545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9730B2-3DD9-4FC7-AA7D-4EABA601D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05F75AA-991B-4376-A693-0F0562470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4B85B8-3BC8-46A4-BC8A-FA317FC9D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3786-3151-406C-A0A8-14D845DDED65}" type="datetimeFigureOut">
              <a:rPr lang="cs-CZ" smtClean="0"/>
              <a:t>17.05.2023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8DE7C1-2E5D-4176-B619-A8D8261C3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7DB74A8-ABEB-4779-8AD4-4D3BDA8A6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A57B3-01F0-472A-8C0F-BDEF4D0219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853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D3AD401-76F0-4882-9337-CA84605808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D6B5DE5-2400-49AF-BFCE-02DDFF6B3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0DFB0F-AA65-4E70-AB6E-7C40280E1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3786-3151-406C-A0A8-14D845DDED65}" type="datetimeFigureOut">
              <a:rPr lang="cs-CZ" smtClean="0"/>
              <a:t>17.05.2023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CFE28F-C82E-49BE-8867-21AFE527B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1361C4-CF48-488D-AF5B-E6628DDDE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A57B3-01F0-472A-8C0F-BDEF4D0219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1317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714E34-C20C-474D-9ABB-6C43D6480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2DE0DE5-329E-423B-8529-AB0675165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1A3CDE8-7D7B-4593-AC07-5884A1875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3786-3151-406C-A0A8-14D845DDED65}" type="datetimeFigureOut">
              <a:rPr lang="cs-CZ" smtClean="0"/>
              <a:t>17.05.2023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0C8EC69-AB27-420E-AE1D-5E9539CE0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6A34E0-CFD8-47A9-9472-683BF529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A57B3-01F0-472A-8C0F-BDEF4D0219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1628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BC4653-7092-44F7-A6D1-C988A7E2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7BBF129-4335-4831-858B-405A600A6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CE9D6D-90A6-4AF0-A7A2-9A110C41D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3786-3151-406C-A0A8-14D845DDED65}" type="datetimeFigureOut">
              <a:rPr lang="cs-CZ" smtClean="0"/>
              <a:t>17.05.2023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DBF32D-E087-4582-9ED4-C1C5BF7EC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8820670-7BDF-4170-A0A8-A738954D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A57B3-01F0-472A-8C0F-BDEF4D0219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6140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A46875-39F4-4BB5-9545-76D752C96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C9C567E-D1FC-4F36-A3F2-CAE42132F9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CB1D2F9-19EF-4B3A-BBB9-59C73DDA3E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61A04F2-E077-438A-8857-0D4EEABA9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3786-3151-406C-A0A8-14D845DDED65}" type="datetimeFigureOut">
              <a:rPr lang="cs-CZ" smtClean="0"/>
              <a:t>17.05.2023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A0A8D6C-3086-4207-9965-B8AC7E83C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E5FEDCD-20D7-4B16-BB9E-50A5D2052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A57B3-01F0-472A-8C0F-BDEF4D0219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8896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A3C2FD-4DD9-4A88-B3E0-D812E88B0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2580C8E-63EB-4D9E-91F3-8F712D6A1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4D4825C-5AE0-4507-8876-0398B901A6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4AF96D0-465F-4A46-A07E-9AF9E3307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35C3C97E-0329-4E92-AE55-E631D37097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49E371B-1EE5-4DDF-BEB6-C5C1F1F4A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3786-3151-406C-A0A8-14D845DDED65}" type="datetimeFigureOut">
              <a:rPr lang="cs-CZ" smtClean="0"/>
              <a:t>17.05.2023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0215832-7C4E-45F2-8F57-532BDCA62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AB167B3-9AAF-4B26-9D76-02F64185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A57B3-01F0-472A-8C0F-BDEF4D0219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9318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0AF82A-0CBC-4326-BBC1-0BE93BB8F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217EA33-598C-46F7-A24C-3B9AF2C7B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3786-3151-406C-A0A8-14D845DDED65}" type="datetimeFigureOut">
              <a:rPr lang="cs-CZ" smtClean="0"/>
              <a:t>17.05.2023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1E2A4DF-33C6-40B6-9BC7-1DD96EB3F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9FE9933-5E51-432E-A09B-BC72C1C59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A57B3-01F0-472A-8C0F-BDEF4D0219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7594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957CE5F-E75B-4825-9108-5E8FC5A96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3786-3151-406C-A0A8-14D845DDED65}" type="datetimeFigureOut">
              <a:rPr lang="cs-CZ" smtClean="0"/>
              <a:t>17.05.2023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AE8AF48-C639-4B3D-A68D-E6DA8120B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AE7D221-64DC-4F4E-8670-8CD20C7AA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A57B3-01F0-472A-8C0F-BDEF4D0219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9482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D1DA52-2F49-4652-A79A-08DD0689D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B988CA7-F83C-4FBF-9F45-5CDEC23DB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5BD61800-4476-403D-8904-ED3BEF84C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0713C00-196B-4978-B2DC-60DB168C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3786-3151-406C-A0A8-14D845DDED65}" type="datetimeFigureOut">
              <a:rPr lang="cs-CZ" smtClean="0"/>
              <a:t>17.05.2023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4D923AD-2047-4DCA-B3AE-B762F0E94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36BE21A-5B00-406F-996C-B0A91CE70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A57B3-01F0-472A-8C0F-BDEF4D0219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348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448499-AADE-47BA-8634-8B929D7B5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F9829FC-44A9-4075-9FD2-5BDADB4A1B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3131139-1FE2-4CCB-8D27-42A932C1A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D3FE358-0521-46B0-9CD2-3D9860513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3786-3151-406C-A0A8-14D845DDED65}" type="datetimeFigureOut">
              <a:rPr lang="cs-CZ" smtClean="0"/>
              <a:t>17.05.2023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9CF5183-CD2B-40BE-9479-31D074BE6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606D233-45A4-4C91-928F-CD7EBF431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A57B3-01F0-472A-8C0F-BDEF4D0219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952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0122F0C-94CA-42FE-ADA0-2F1CBDB8D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B3CA4CE-2F41-4E56-B1B6-56B41D1E2D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3EB924A-46E5-4458-BD6D-5AFBB7543A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73786-3151-406C-A0A8-14D845DDED65}" type="datetimeFigureOut">
              <a:rPr lang="cs-CZ" smtClean="0"/>
              <a:t>17.05.2023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6720F09-7ECB-448B-B3AD-41205BB52C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BB05043-0E7E-414E-AEC4-27C7138DA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A57B3-01F0-472A-8C0F-BDEF4D0219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6325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7BDA6B-67EF-403B-A8D1-2375E1A19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Bookman Old Style" panose="02050604050505020204" pitchFamily="18" charset="0"/>
              </a:rPr>
              <a:t>TŘÍDA 0. A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BF9B187-3AE0-436C-B8BF-C3D2DC4718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7" r="8227"/>
          <a:stretch/>
        </p:blipFill>
        <p:spPr>
          <a:xfrm rot="5400000">
            <a:off x="6863790" y="1847870"/>
            <a:ext cx="5531798" cy="375821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AA92519-AB09-4854-BD83-A291887BF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04" y="1949912"/>
            <a:ext cx="6649752" cy="3740486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871274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7BDA6B-67EF-403B-A8D1-2375E1A19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Bookman Old Style" panose="02050604050505020204" pitchFamily="18" charset="0"/>
              </a:rPr>
              <a:t>TŘÍDA 4. B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D3E0C14-5088-417D-BD89-BB2948EF34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7"/>
          <a:stretch/>
        </p:blipFill>
        <p:spPr>
          <a:xfrm>
            <a:off x="2583401" y="1626575"/>
            <a:ext cx="6845961" cy="4570889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430693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7BDA6B-67EF-403B-A8D1-2375E1A19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Bookman Old Style" panose="02050604050505020204" pitchFamily="18" charset="0"/>
              </a:rPr>
              <a:t>TŘÍDA 5. A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4CAA552-7908-4E4D-ACB5-B758F005C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7059" y="907614"/>
            <a:ext cx="6731540" cy="5048656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9183ABF-D3C6-4A7B-9A5B-F0E4E9F66A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862" y="2080608"/>
            <a:ext cx="5390976" cy="4043233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873854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7BDA6B-67EF-403B-A8D1-2375E1A19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Bookman Old Style" panose="02050604050505020204" pitchFamily="18" charset="0"/>
              </a:rPr>
              <a:t>DRUŽINA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6C95620-9C85-469F-8D2F-54A98C7B2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602" y="924755"/>
            <a:ext cx="5060273" cy="506027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52866EE-1E7A-4B18-AFF6-203A6A98B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48646"/>
            <a:ext cx="3426781" cy="342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86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7BDA6B-67EF-403B-A8D1-2375E1A19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Bookman Old Style" panose="02050604050505020204" pitchFamily="18" charset="0"/>
              </a:rPr>
              <a:t>TŘÍDA 0. B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ACEB5F4-8EBA-4ADE-8305-EA9C612AC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157" y="1288913"/>
            <a:ext cx="7321685" cy="5491264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981262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7BDA6B-67EF-403B-A8D1-2375E1A19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Bookman Old Style" panose="02050604050505020204" pitchFamily="18" charset="0"/>
              </a:rPr>
              <a:t>TŘÍDA 1. A</a:t>
            </a:r>
          </a:p>
        </p:txBody>
      </p:sp>
      <p:pic>
        <p:nvPicPr>
          <p:cNvPr id="2050" name="Picture 2" descr="https://www.zshodonin.cz/images/clanky/ucitele/mahdalova/den-zeme_i.jpg">
            <a:extLst>
              <a:ext uri="{FF2B5EF4-FFF2-40B4-BE49-F238E27FC236}">
                <a16:creationId xmlns:a16="http://schemas.microsoft.com/office/drawing/2014/main" id="{8E82E966-0770-455C-BE8A-230B48B2E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284" y="1102311"/>
            <a:ext cx="5258540" cy="525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zshodonin.cz/images/clanky/ucitele/mahdalova/den-zeme_ii.jpg">
            <a:extLst>
              <a:ext uri="{FF2B5EF4-FFF2-40B4-BE49-F238E27FC236}">
                <a16:creationId xmlns:a16="http://schemas.microsoft.com/office/drawing/2014/main" id="{8F826492-8FE5-4B9D-AD89-C123BF6F7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70" y="1399714"/>
            <a:ext cx="4961137" cy="496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541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7BDA6B-67EF-403B-A8D1-2375E1A19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Bookman Old Style" panose="02050604050505020204" pitchFamily="18" charset="0"/>
              </a:rPr>
              <a:t>TŘÍDA 1. B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AA962F5-F8EE-46D8-97D9-E5C41E40F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330" y="1289789"/>
            <a:ext cx="7064596" cy="5298446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813701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7BDA6B-67EF-403B-A8D1-2375E1A19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Bookman Old Style" panose="02050604050505020204" pitchFamily="18" charset="0"/>
              </a:rPr>
              <a:t>TŘÍDA 2. 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C7FFE51-05D1-4BCA-B099-39981B9C8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648" y="1015513"/>
            <a:ext cx="7024346" cy="5268261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961777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7BDA6B-67EF-403B-A8D1-2375E1A19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Bookman Old Style" panose="02050604050505020204" pitchFamily="18" charset="0"/>
              </a:rPr>
              <a:t>TŘÍDA 2. B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3118157-7EDC-40FE-BDAC-FDDDE515E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340" y="1293781"/>
            <a:ext cx="7263319" cy="5447489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827569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7BDA6B-67EF-403B-A8D1-2375E1A19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Bookman Old Style" panose="02050604050505020204" pitchFamily="18" charset="0"/>
              </a:rPr>
              <a:t>TŘÍDA 3. A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20892B21-EBB9-42FD-8A5E-410E37B7F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2037" y="2021058"/>
            <a:ext cx="5258536" cy="2957926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EB6BFFA-1CBD-4F2C-8BEA-8DC58124C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r="25160"/>
          <a:stretch/>
        </p:blipFill>
        <p:spPr>
          <a:xfrm>
            <a:off x="3040695" y="2257147"/>
            <a:ext cx="3959158" cy="3276705"/>
          </a:xfrm>
          <a:prstGeom prst="round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93337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7BDA6B-67EF-403B-A8D1-2375E1A19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Bookman Old Style" panose="02050604050505020204" pitchFamily="18" charset="0"/>
              </a:rPr>
              <a:t>TŘÍDA 3. B</a:t>
            </a:r>
          </a:p>
        </p:txBody>
      </p:sp>
      <p:pic>
        <p:nvPicPr>
          <p:cNvPr id="3074" name="Picture 2" descr="https://www.zshodonin.cz/images/clanky/ucitele/pistekova/sonnentor.jpg">
            <a:extLst>
              <a:ext uri="{FF2B5EF4-FFF2-40B4-BE49-F238E27FC236}">
                <a16:creationId xmlns:a16="http://schemas.microsoft.com/office/drawing/2014/main" id="{8A33D92A-9549-4F71-8084-3AF820563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778" y="1291346"/>
            <a:ext cx="7318443" cy="5488832"/>
          </a:xfrm>
          <a:prstGeom prst="rect">
            <a:avLst/>
          </a:prstGeom>
          <a:noFill/>
          <a:ln w="7620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240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7BDA6B-67EF-403B-A8D1-2375E1A19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>
                <a:latin typeface="Bookman Old Style" panose="02050604050505020204" pitchFamily="18" charset="0"/>
              </a:rPr>
              <a:t>TŘÍDA 4. A</a:t>
            </a:r>
          </a:p>
        </p:txBody>
      </p:sp>
      <p:pic>
        <p:nvPicPr>
          <p:cNvPr id="1026" name="Picture 2" descr="https://www.zshodonin.cz/images/clanky/ucitele/cerna/4-a-stromy-jako-domy-3.jpg">
            <a:extLst>
              <a:ext uri="{FF2B5EF4-FFF2-40B4-BE49-F238E27FC236}">
                <a16:creationId xmlns:a16="http://schemas.microsoft.com/office/drawing/2014/main" id="{C8797A9A-091C-4045-A048-9916D4048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697" y="883571"/>
            <a:ext cx="7282335" cy="5461752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zshodonin.cz/images/clanky/ucitele/cerna/4-a-stromy-jako-domy-4.jpg">
            <a:extLst>
              <a:ext uri="{FF2B5EF4-FFF2-40B4-BE49-F238E27FC236}">
                <a16:creationId xmlns:a16="http://schemas.microsoft.com/office/drawing/2014/main" id="{B0003D40-21DF-4DC3-84D3-2DB0DE14F2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4" t="7517" r="816" b="12766"/>
          <a:stretch/>
        </p:blipFill>
        <p:spPr bwMode="auto">
          <a:xfrm>
            <a:off x="314968" y="1565757"/>
            <a:ext cx="3682186" cy="4927118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25434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6122</TotalTime>
  <Words>45</Words>
  <Application>Microsoft Office PowerPoint</Application>
  <PresentationFormat>Širokoúhlá obrazovka</PresentationFormat>
  <Paragraphs>12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Arial</vt:lpstr>
      <vt:lpstr>Bookman Old Style</vt:lpstr>
      <vt:lpstr>Calibri</vt:lpstr>
      <vt:lpstr>Calibri Light</vt:lpstr>
      <vt:lpstr>Motiv Office</vt:lpstr>
      <vt:lpstr>TŘÍDA 0. A</vt:lpstr>
      <vt:lpstr>TŘÍDA 0. B</vt:lpstr>
      <vt:lpstr>TŘÍDA 1. A</vt:lpstr>
      <vt:lpstr>TŘÍDA 1. B</vt:lpstr>
      <vt:lpstr>TŘÍDA 2. A</vt:lpstr>
      <vt:lpstr>TŘÍDA 2. B</vt:lpstr>
      <vt:lpstr>TŘÍDA 3. A</vt:lpstr>
      <vt:lpstr>TŘÍDA 3. B</vt:lpstr>
      <vt:lpstr>TŘÍDA 4. A</vt:lpstr>
      <vt:lpstr>TŘÍDA 4. B</vt:lpstr>
      <vt:lpstr>TŘÍDA 5. A</vt:lpstr>
      <vt:lpstr>DRUŽINA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 ZEMĚ         28.04.2023</dc:title>
  <dc:creator>Lenka Sobková</dc:creator>
  <cp:lastModifiedBy>Hana Kavková</cp:lastModifiedBy>
  <cp:revision>39</cp:revision>
  <dcterms:created xsi:type="dcterms:W3CDTF">2023-04-28T07:25:27Z</dcterms:created>
  <dcterms:modified xsi:type="dcterms:W3CDTF">2023-05-17T14:37:27Z</dcterms:modified>
</cp:coreProperties>
</file>